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0" r:id="rId2"/>
    <p:sldId id="264" r:id="rId3"/>
    <p:sldId id="272" r:id="rId4"/>
    <p:sldId id="274" r:id="rId5"/>
    <p:sldId id="275" r:id="rId6"/>
    <p:sldId id="276" r:id="rId7"/>
    <p:sldId id="277" r:id="rId8"/>
    <p:sldId id="278" r:id="rId9"/>
    <p:sldId id="279" r:id="rId10"/>
    <p:sldId id="280" r:id="rId11"/>
    <p:sldId id="285" r:id="rId12"/>
    <p:sldId id="282" r:id="rId13"/>
    <p:sldId id="283" r:id="rId14"/>
    <p:sldId id="262" r:id="rId15"/>
  </p:sldIdLst>
  <p:sldSz cx="11877675" cy="7808913"/>
  <p:notesSz cx="6858000" cy="9144000"/>
  <p:defaultTextStyle>
    <a:defPPr>
      <a:defRPr lang="es-ES"/>
    </a:defPPr>
    <a:lvl1pPr marL="0" algn="l" defTabSz="562447" rtl="0" eaLnBrk="1" latinLnBrk="0" hangingPunct="1">
      <a:defRPr sz="2200" kern="1200">
        <a:solidFill>
          <a:schemeClr val="tx1"/>
        </a:solidFill>
        <a:latin typeface="+mn-lt"/>
        <a:ea typeface="+mn-ea"/>
        <a:cs typeface="+mn-cs"/>
      </a:defRPr>
    </a:lvl1pPr>
    <a:lvl2pPr marL="562447" algn="l" defTabSz="562447" rtl="0" eaLnBrk="1" latinLnBrk="0" hangingPunct="1">
      <a:defRPr sz="2200" kern="1200">
        <a:solidFill>
          <a:schemeClr val="tx1"/>
        </a:solidFill>
        <a:latin typeface="+mn-lt"/>
        <a:ea typeface="+mn-ea"/>
        <a:cs typeface="+mn-cs"/>
      </a:defRPr>
    </a:lvl2pPr>
    <a:lvl3pPr marL="1124895" algn="l" defTabSz="562447" rtl="0" eaLnBrk="1" latinLnBrk="0" hangingPunct="1">
      <a:defRPr sz="2200" kern="1200">
        <a:solidFill>
          <a:schemeClr val="tx1"/>
        </a:solidFill>
        <a:latin typeface="+mn-lt"/>
        <a:ea typeface="+mn-ea"/>
        <a:cs typeface="+mn-cs"/>
      </a:defRPr>
    </a:lvl3pPr>
    <a:lvl4pPr marL="1687342" algn="l" defTabSz="562447" rtl="0" eaLnBrk="1" latinLnBrk="0" hangingPunct="1">
      <a:defRPr sz="2200" kern="1200">
        <a:solidFill>
          <a:schemeClr val="tx1"/>
        </a:solidFill>
        <a:latin typeface="+mn-lt"/>
        <a:ea typeface="+mn-ea"/>
        <a:cs typeface="+mn-cs"/>
      </a:defRPr>
    </a:lvl4pPr>
    <a:lvl5pPr marL="2249790" algn="l" defTabSz="562447" rtl="0" eaLnBrk="1" latinLnBrk="0" hangingPunct="1">
      <a:defRPr sz="2200" kern="1200">
        <a:solidFill>
          <a:schemeClr val="tx1"/>
        </a:solidFill>
        <a:latin typeface="+mn-lt"/>
        <a:ea typeface="+mn-ea"/>
        <a:cs typeface="+mn-cs"/>
      </a:defRPr>
    </a:lvl5pPr>
    <a:lvl6pPr marL="2812237" algn="l" defTabSz="562447" rtl="0" eaLnBrk="1" latinLnBrk="0" hangingPunct="1">
      <a:defRPr sz="2200" kern="1200">
        <a:solidFill>
          <a:schemeClr val="tx1"/>
        </a:solidFill>
        <a:latin typeface="+mn-lt"/>
        <a:ea typeface="+mn-ea"/>
        <a:cs typeface="+mn-cs"/>
      </a:defRPr>
    </a:lvl6pPr>
    <a:lvl7pPr marL="3374685" algn="l" defTabSz="562447" rtl="0" eaLnBrk="1" latinLnBrk="0" hangingPunct="1">
      <a:defRPr sz="2200" kern="1200">
        <a:solidFill>
          <a:schemeClr val="tx1"/>
        </a:solidFill>
        <a:latin typeface="+mn-lt"/>
        <a:ea typeface="+mn-ea"/>
        <a:cs typeface="+mn-cs"/>
      </a:defRPr>
    </a:lvl7pPr>
    <a:lvl8pPr marL="3937132" algn="l" defTabSz="562447" rtl="0" eaLnBrk="1" latinLnBrk="0" hangingPunct="1">
      <a:defRPr sz="2200" kern="1200">
        <a:solidFill>
          <a:schemeClr val="tx1"/>
        </a:solidFill>
        <a:latin typeface="+mn-lt"/>
        <a:ea typeface="+mn-ea"/>
        <a:cs typeface="+mn-cs"/>
      </a:defRPr>
    </a:lvl8pPr>
    <a:lvl9pPr marL="4499580" algn="l" defTabSz="562447"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60">
          <p15:clr>
            <a:srgbClr val="A4A3A4"/>
          </p15:clr>
        </p15:guide>
        <p15:guide id="2" pos="37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C4C8C"/>
    <a:srgbClr val="094EA5"/>
    <a:srgbClr val="37AD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4"/>
    <p:restoredTop sz="92571" autoAdjust="0"/>
  </p:normalViewPr>
  <p:slideViewPr>
    <p:cSldViewPr snapToGrid="0" snapToObjects="1">
      <p:cViewPr varScale="1">
        <p:scale>
          <a:sx n="91" d="100"/>
          <a:sy n="91" d="100"/>
        </p:scale>
        <p:origin x="-1530" y="-120"/>
      </p:cViewPr>
      <p:guideLst>
        <p:guide orient="horz" pos="2460"/>
        <p:guide pos="37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
          <c:y val="0.14029108469462875"/>
          <c:w val="0.38438053938909811"/>
          <c:h val="0.1758260699447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006660104986879"/>
          <c:y val="6.2500000000000003E-3"/>
          <c:w val="0.56570013123359575"/>
          <c:h val="0.84855019685039368"/>
        </c:manualLayout>
      </c:layout>
      <c:pie3DChart>
        <c:varyColors val="1"/>
        <c:ser>
          <c:idx val="0"/>
          <c:order val="0"/>
          <c:tx>
            <c:strRef>
              <c:f>Hoja1!$B$1</c:f>
              <c:strCache>
                <c:ptCount val="1"/>
                <c:pt idx="0">
                  <c:v>Columna1</c:v>
                </c:pt>
              </c:strCache>
            </c:strRef>
          </c:tx>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9C0-4AA6-8246-0090E2FB0CE8}"/>
              </c:ext>
            </c:extLst>
          </c:dPt>
          <c:dPt>
            <c:idx val="1"/>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9C0-4AA6-8246-0090E2FB0CE8}"/>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9C0-4AA6-8246-0090E2FB0CE8}"/>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9C0-4AA6-8246-0090E2FB0CE8}"/>
              </c:ext>
            </c:extLst>
          </c:dPt>
          <c:dLbls>
            <c:spPr>
              <a:noFill/>
              <a:ln>
                <a:noFill/>
              </a:ln>
              <a:effectLst/>
            </c:spPr>
            <c:txPr>
              <a:bodyPr rot="0" spcFirstLastPara="1" vertOverflow="ellipsis" vert="horz" wrap="square" lIns="38100" tIns="19050" rIns="38100" bIns="19050" anchor="ctr" anchorCtr="1">
                <a:spAutoFit/>
              </a:bodyPr>
              <a:lstStyle/>
              <a:p>
                <a:pPr>
                  <a:defRPr sz="4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Hoja1!$A$2:$A$5</c:f>
              <c:strCache>
                <c:ptCount val="3"/>
                <c:pt idx="0">
                  <c:v>No renovable</c:v>
                </c:pt>
                <c:pt idx="1">
                  <c:v>Renovable convencional</c:v>
                </c:pt>
                <c:pt idx="2">
                  <c:v>Renovable no convencional</c:v>
                </c:pt>
              </c:strCache>
            </c:strRef>
          </c:cat>
          <c:val>
            <c:numRef>
              <c:f>Hoja1!$B$2:$B$5</c:f>
              <c:numCache>
                <c:formatCode>0%</c:formatCode>
                <c:ptCount val="4"/>
                <c:pt idx="0">
                  <c:v>0.59</c:v>
                </c:pt>
                <c:pt idx="1">
                  <c:v>0.27</c:v>
                </c:pt>
                <c:pt idx="2">
                  <c:v>0.14000000000000001</c:v>
                </c:pt>
              </c:numCache>
            </c:numRef>
          </c:val>
          <c:extLst xmlns:c16r2="http://schemas.microsoft.com/office/drawing/2015/06/chart">
            <c:ext xmlns:c16="http://schemas.microsoft.com/office/drawing/2014/chart" uri="{C3380CC4-5D6E-409C-BE32-E72D297353CC}">
              <c16:uniqueId val="{00000008-D9C0-4AA6-8246-0090E2FB0CE8}"/>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63627-5BFA-D64E-92D2-99AB8D58C263}" type="datetimeFigureOut">
              <a:rPr lang="es-ES" smtClean="0"/>
              <a:t>09/07/2019</a:t>
            </a:fld>
            <a:endParaRPr lang="es-ES"/>
          </a:p>
        </p:txBody>
      </p:sp>
      <p:sp>
        <p:nvSpPr>
          <p:cNvPr id="4" name="Marcador de imagen de diapositiva 3"/>
          <p:cNvSpPr>
            <a:spLocks noGrp="1" noRot="1" noChangeAspect="1"/>
          </p:cNvSpPr>
          <p:nvPr>
            <p:ph type="sldImg" idx="2"/>
          </p:nvPr>
        </p:nvSpPr>
        <p:spPr>
          <a:xfrm>
            <a:off x="822325" y="685800"/>
            <a:ext cx="52133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17EFC-73DA-FC46-9DC5-DFE759858065}" type="slidenum">
              <a:rPr lang="es-ES" smtClean="0"/>
              <a:t>‹Nº›</a:t>
            </a:fld>
            <a:endParaRPr lang="es-ES"/>
          </a:p>
        </p:txBody>
      </p:sp>
    </p:spTree>
    <p:extLst>
      <p:ext uri="{BB962C8B-B14F-4D97-AF65-F5344CB8AC3E}">
        <p14:creationId xmlns:p14="http://schemas.microsoft.com/office/powerpoint/2010/main" val="1921807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Usamos energía de distintas maneras todos los días.</a:t>
            </a:r>
          </a:p>
          <a:p>
            <a:r>
              <a:rPr lang="es-ES" sz="1200" b="0" i="0" u="none" strike="noStrike" kern="1200" dirty="0" smtClean="0">
                <a:solidFill>
                  <a:schemeClr val="tx1"/>
                </a:solidFill>
                <a:effectLst/>
                <a:latin typeface="+mn-lt"/>
                <a:ea typeface="+mn-ea"/>
                <a:cs typeface="+mn-cs"/>
              </a:rPr>
              <a:t>Por</a:t>
            </a:r>
            <a:r>
              <a:rPr lang="es-ES" sz="1200" b="0" i="0" u="none" strike="noStrike" kern="1200" baseline="0" dirty="0" smtClean="0">
                <a:solidFill>
                  <a:schemeClr val="tx1"/>
                </a:solidFill>
                <a:effectLst/>
                <a:latin typeface="+mn-lt"/>
                <a:ea typeface="+mn-ea"/>
                <a:cs typeface="+mn-cs"/>
              </a:rPr>
              <a:t> ejemplo usamos energía eléctrica para alimentar diversos dispositivos.</a:t>
            </a:r>
            <a:endParaRPr lang="es-CL" sz="1200" b="0" i="0" u="none" strike="noStrike" kern="1200" dirty="0" smtClean="0">
              <a:solidFill>
                <a:schemeClr val="tx1"/>
              </a:solidFill>
              <a:effectLst/>
              <a:latin typeface="+mn-lt"/>
              <a:ea typeface="+mn-ea"/>
              <a:cs typeface="+mn-cs"/>
            </a:endParaRPr>
          </a:p>
          <a:p>
            <a:r>
              <a:rPr lang="es-CL" sz="1200" b="0" i="0" u="none" strike="noStrike" kern="1200" dirty="0" smtClean="0">
                <a:solidFill>
                  <a:schemeClr val="tx1"/>
                </a:solidFill>
                <a:effectLst/>
                <a:latin typeface="+mn-lt"/>
                <a:ea typeface="+mn-ea"/>
                <a:cs typeface="+mn-cs"/>
              </a:rPr>
              <a:t>Veamos qué artefactos están enchufados. </a:t>
            </a:r>
          </a:p>
          <a:p>
            <a:r>
              <a:rPr lang="es-CL" sz="1200" b="0" i="0" u="none" strike="noStrike" kern="1200" dirty="0" smtClean="0">
                <a:solidFill>
                  <a:schemeClr val="tx1"/>
                </a:solidFill>
                <a:effectLst/>
                <a:latin typeface="+mn-lt"/>
                <a:ea typeface="+mn-ea"/>
                <a:cs typeface="+mn-cs"/>
              </a:rPr>
              <a:t>¿Ustedes para qué usan la energía eléctrica? </a:t>
            </a:r>
          </a:p>
          <a:p>
            <a:r>
              <a:rPr lang="es-CL" sz="1200" b="0" i="0" u="none" strike="noStrike" kern="1200" dirty="0" smtClean="0">
                <a:solidFill>
                  <a:schemeClr val="tx1"/>
                </a:solidFill>
                <a:effectLst/>
                <a:latin typeface="+mn-lt"/>
                <a:ea typeface="+mn-ea"/>
                <a:cs typeface="+mn-cs"/>
              </a:rPr>
              <a:t>¿Es necesario que los electrodomésticos y artefactos eléctricos estén cargando/enchufados constantemente? </a:t>
            </a:r>
          </a:p>
          <a:p>
            <a:r>
              <a:rPr lang="es-CL" sz="1200" b="0" i="0" u="none" strike="noStrike" kern="1200" dirty="0" smtClean="0">
                <a:solidFill>
                  <a:schemeClr val="tx1"/>
                </a:solidFill>
                <a:effectLst/>
                <a:latin typeface="+mn-lt"/>
                <a:ea typeface="+mn-ea"/>
                <a:cs typeface="+mn-cs"/>
              </a:rPr>
              <a:t>¿Ustedes cuando se van de sus casas, los apagan/desenchufan?</a:t>
            </a:r>
          </a:p>
          <a:p>
            <a:endParaRPr lang="es-CL" dirty="0" smtClean="0"/>
          </a:p>
          <a:p>
            <a:endParaRPr lang="es-CL" dirty="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3</a:t>
            </a:fld>
            <a:endParaRPr lang="es-ES"/>
          </a:p>
        </p:txBody>
      </p:sp>
    </p:spTree>
    <p:extLst>
      <p:ext uri="{BB962C8B-B14F-4D97-AF65-F5344CB8AC3E}">
        <p14:creationId xmlns:p14="http://schemas.microsoft.com/office/powerpoint/2010/main" val="386238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La energía puede ser generada</a:t>
            </a:r>
            <a:r>
              <a:rPr lang="es-ES" sz="1200" baseline="0" dirty="0" smtClean="0"/>
              <a:t> a partir de distintas fuentes, las que se puede clasificar en renovables y no renovables.</a:t>
            </a:r>
          </a:p>
          <a:p>
            <a:r>
              <a:rPr lang="es-ES_tradnl" sz="1200" b="1" kern="1200" dirty="0" smtClean="0">
                <a:solidFill>
                  <a:schemeClr val="tx1"/>
                </a:solidFill>
                <a:effectLst/>
                <a:latin typeface="+mn-lt"/>
                <a:ea typeface="+mn-ea"/>
                <a:cs typeface="+mn-cs"/>
              </a:rPr>
              <a:t>Fuentes renovables: </a:t>
            </a:r>
            <a:endParaRPr lang="es-CL"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Son aquellas energías que se pueden regenerar o renovar a escala humana pues esto depende de las condiciones del medio ambiente y de los ciclos naturales del planeta. Es posible distinguir entre ellas la energía hidráulica, eólica, solar, geotérmica, mareomotriz y la biomasa.</a:t>
            </a:r>
            <a:endParaRPr lang="es-C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s-C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Fuentes no renovables:</a:t>
            </a:r>
            <a:endParaRPr lang="es-CL"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Las fuentes de energía no renovables son aquellas que no se pueden reponer en un corto plazo de tiempo. También se les llama fósiles, ya que se formaron a partir de restos de organismos bajo tierra hace millones de años.</a:t>
            </a:r>
            <a:endParaRPr lang="es-C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Pregunta a los estudiantes: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¿Qué significa “fuente no renovable”?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t>¿Ejemplos?</a:t>
            </a: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5</a:t>
            </a:fld>
            <a:endParaRPr lang="es-ES"/>
          </a:p>
        </p:txBody>
      </p:sp>
    </p:spTree>
    <p:extLst>
      <p:ext uri="{BB962C8B-B14F-4D97-AF65-F5344CB8AC3E}">
        <p14:creationId xmlns:p14="http://schemas.microsoft.com/office/powerpoint/2010/main" val="312226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Todas estos materiales a partir de las cuales generamos energía,</a:t>
            </a:r>
            <a:r>
              <a:rPr lang="es-ES" baseline="0" dirty="0" smtClean="0"/>
              <a:t> tardaron millones de años en producirse de forma natural </a:t>
            </a:r>
            <a:r>
              <a:rPr lang="es-CL" sz="1200" b="0" i="0" u="none" strike="noStrike" kern="1200" dirty="0" smtClean="0">
                <a:solidFill>
                  <a:schemeClr val="tx1"/>
                </a:solidFill>
                <a:effectLst/>
                <a:latin typeface="+mn-lt"/>
                <a:ea typeface="+mn-ea"/>
                <a:cs typeface="+mn-cs"/>
              </a:rPr>
              <a:t>y hoy no las podríamos volver a producir. </a:t>
            </a:r>
          </a:p>
          <a:p>
            <a:r>
              <a:rPr lang="es-CL" sz="1200" b="0" i="0" u="none" strike="noStrike" kern="1200" dirty="0" smtClean="0">
                <a:solidFill>
                  <a:schemeClr val="tx1"/>
                </a:solidFill>
                <a:effectLst/>
                <a:latin typeface="+mn-lt"/>
                <a:ea typeface="+mn-ea"/>
                <a:cs typeface="+mn-cs"/>
              </a:rPr>
              <a:t>Como se encuentran en cantidades limitadas, una vez que las consumimos,</a:t>
            </a:r>
            <a:r>
              <a:rPr lang="es-CL" sz="1200" b="0" i="0" u="none" strike="noStrike" kern="1200" baseline="0" dirty="0" smtClean="0">
                <a:solidFill>
                  <a:schemeClr val="tx1"/>
                </a:solidFill>
                <a:effectLst/>
                <a:latin typeface="+mn-lt"/>
                <a:ea typeface="+mn-ea"/>
                <a:cs typeface="+mn-cs"/>
              </a:rPr>
              <a:t> se van agotando.</a:t>
            </a:r>
          </a:p>
          <a:p>
            <a:endParaRPr lang="es-CL" sz="1200" b="0" i="0" u="none" strike="noStrike" kern="1200" baseline="0" dirty="0" smtClean="0">
              <a:solidFill>
                <a:schemeClr val="tx1"/>
              </a:solidFill>
              <a:effectLst/>
              <a:latin typeface="+mn-lt"/>
              <a:ea typeface="+mn-ea"/>
              <a:cs typeface="+mn-cs"/>
            </a:endParaRPr>
          </a:p>
          <a:p>
            <a:r>
              <a:rPr lang="es-CL" sz="1200" b="0" i="0" u="none" strike="noStrike" kern="1200" baseline="0" dirty="0" smtClean="0">
                <a:solidFill>
                  <a:schemeClr val="tx1"/>
                </a:solidFill>
                <a:effectLst/>
                <a:latin typeface="+mn-lt"/>
                <a:ea typeface="+mn-ea"/>
                <a:cs typeface="+mn-cs"/>
              </a:rPr>
              <a:t>Hoy en día, parte importante de la energía que hoy ocupamos se obtiene a partir de combustibles fósiles.</a:t>
            </a:r>
          </a:p>
          <a:p>
            <a:endParaRPr lang="es-CL" sz="1200" b="0" i="0" u="none" strike="noStrike" kern="1200" baseline="0" dirty="0" smtClean="0">
              <a:solidFill>
                <a:schemeClr val="tx1"/>
              </a:solidFill>
              <a:effectLst/>
              <a:latin typeface="+mn-lt"/>
              <a:ea typeface="+mn-ea"/>
              <a:cs typeface="+mn-cs"/>
            </a:endParaRPr>
          </a:p>
          <a:p>
            <a:r>
              <a:rPr lang="es-CL" sz="1200" b="0" i="0" u="none" strike="noStrike" kern="1200" dirty="0" smtClean="0">
                <a:solidFill>
                  <a:schemeClr val="tx1"/>
                </a:solidFill>
                <a:effectLst/>
                <a:latin typeface="+mn-lt"/>
                <a:ea typeface="+mn-ea"/>
                <a:cs typeface="+mn-cs"/>
              </a:rPr>
              <a:t>¿qué pasará cuando los combustibles fósiles se acaben?</a:t>
            </a:r>
            <a:endParaRPr lang="es-CL" b="0" dirty="0" smtClean="0">
              <a:effectLst/>
            </a:endParaRPr>
          </a:p>
          <a:p>
            <a:pPr rtl="0"/>
            <a:endParaRPr lang="es-CL" sz="1200" b="0" i="0" u="none" strike="noStrike" kern="1200" dirty="0" smtClean="0">
              <a:solidFill>
                <a:schemeClr val="tx1"/>
              </a:solidFill>
              <a:effectLst/>
              <a:latin typeface="+mn-lt"/>
              <a:ea typeface="+mn-ea"/>
              <a:cs typeface="+mn-cs"/>
            </a:endParaRPr>
          </a:p>
          <a:p>
            <a:pPr rtl="0"/>
            <a:r>
              <a:rPr lang="es-CL" sz="1200" b="0" i="0" u="none" strike="noStrike" kern="1200" dirty="0" smtClean="0">
                <a:solidFill>
                  <a:schemeClr val="tx1"/>
                </a:solidFill>
                <a:effectLst/>
                <a:latin typeface="+mn-lt"/>
                <a:ea typeface="+mn-ea"/>
                <a:cs typeface="+mn-cs"/>
              </a:rPr>
              <a:t>Existen diferentes métodos para extraer esos combustibles de la naturaleza.</a:t>
            </a:r>
            <a:endParaRPr lang="es-CL" b="0" dirty="0" smtClean="0">
              <a:effectLst/>
            </a:endParaRPr>
          </a:p>
          <a:p>
            <a:pPr rtl="0"/>
            <a:r>
              <a:rPr lang="es-CL" sz="1200" b="0" i="0" u="none" strike="noStrike" kern="1200" dirty="0" smtClean="0">
                <a:solidFill>
                  <a:schemeClr val="tx1"/>
                </a:solidFill>
                <a:effectLst/>
                <a:latin typeface="+mn-lt"/>
                <a:ea typeface="+mn-ea"/>
                <a:cs typeface="+mn-cs"/>
              </a:rPr>
              <a:t>¿Saben de qué manera se extrae el carbón y petróleo?</a:t>
            </a:r>
          </a:p>
        </p:txBody>
      </p:sp>
      <p:sp>
        <p:nvSpPr>
          <p:cNvPr id="4" name="3 Marcador de número de diapositiva"/>
          <p:cNvSpPr>
            <a:spLocks noGrp="1"/>
          </p:cNvSpPr>
          <p:nvPr>
            <p:ph type="sldNum" sz="quarter" idx="10"/>
          </p:nvPr>
        </p:nvSpPr>
        <p:spPr/>
        <p:txBody>
          <a:bodyPr/>
          <a:lstStyle/>
          <a:p>
            <a:fld id="{4CA17EFC-73DA-FC46-9DC5-DFE759858065}" type="slidenum">
              <a:rPr lang="es-ES" smtClean="0"/>
              <a:t>6</a:t>
            </a:fld>
            <a:endParaRPr lang="es-ES"/>
          </a:p>
        </p:txBody>
      </p:sp>
    </p:spTree>
    <p:extLst>
      <p:ext uri="{BB962C8B-B14F-4D97-AF65-F5344CB8AC3E}">
        <p14:creationId xmlns:p14="http://schemas.microsoft.com/office/powerpoint/2010/main" val="99379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gran problema que tiene el uso de este</a:t>
            </a:r>
            <a:r>
              <a:rPr lang="es-ES" baseline="0" dirty="0" smtClean="0"/>
              <a:t> tipo de fuentes  es que para extraer su energía, debemos </a:t>
            </a:r>
            <a:r>
              <a:rPr lang="es-ES" baseline="0" dirty="0" err="1" smtClean="0"/>
              <a:t>combustionarlos</a:t>
            </a:r>
            <a:r>
              <a:rPr lang="es-ES" baseline="0" dirty="0" smtClean="0"/>
              <a:t>.</a:t>
            </a:r>
          </a:p>
          <a:p>
            <a:r>
              <a:rPr lang="es-ES" baseline="0" dirty="0" smtClean="0"/>
              <a:t>¿Sabes que es la combustión?</a:t>
            </a:r>
          </a:p>
          <a:p>
            <a:endParaRPr lang="es-ES" baseline="0" dirty="0" smtClean="0"/>
          </a:p>
          <a:p>
            <a:r>
              <a:rPr lang="es-ES" baseline="0" dirty="0" smtClean="0"/>
              <a:t>La combustión genera como producto la energía + dióxido de carbono, un gas de efecto invernadero (GEI)</a:t>
            </a:r>
          </a:p>
          <a:p>
            <a:endParaRPr lang="es-ES" baseline="0" dirty="0" smtClean="0"/>
          </a:p>
          <a:p>
            <a:r>
              <a:rPr lang="es-CL" baseline="0" dirty="0" smtClean="0"/>
              <a:t>La acumulación de este gas, junto a otros  en la atmósfera, ha hecho que la temperatura promedio de la tierra se eleve, alterándose los patrones del clima, esto quiere decir que por ejemplo, en algunos lugares llueva más, en otros lugares menos y haya sequía.</a:t>
            </a:r>
          </a:p>
          <a:p>
            <a:endParaRPr lang="es-ES" baseline="0" dirty="0" smtClean="0"/>
          </a:p>
          <a:p>
            <a:r>
              <a:rPr lang="es-ES" baseline="0" dirty="0" smtClean="0"/>
              <a:t>Es por esto que debemos cambiar a formas de generación de energía menos agresivas para el medio ambiente.</a:t>
            </a:r>
          </a:p>
          <a:p>
            <a:pPr rtl="0"/>
            <a:r>
              <a:rPr lang="es-CL" sz="1200" b="0" i="0" u="none" strike="noStrike" kern="1200" dirty="0" smtClean="0">
                <a:solidFill>
                  <a:schemeClr val="tx1"/>
                </a:solidFill>
                <a:effectLst/>
                <a:latin typeface="+mn-lt"/>
                <a:ea typeface="+mn-ea"/>
                <a:cs typeface="+mn-cs"/>
              </a:rPr>
              <a:t>Por ejemplo mediante el uso de fuentes renovables.</a:t>
            </a:r>
          </a:p>
          <a:p>
            <a:pPr rtl="0"/>
            <a:r>
              <a:rPr lang="es-CL" sz="1200" b="0" i="0" u="none" strike="noStrike" kern="1200" dirty="0" smtClean="0">
                <a:solidFill>
                  <a:schemeClr val="tx1"/>
                </a:solidFill>
                <a:effectLst/>
                <a:latin typeface="+mn-lt"/>
                <a:ea typeface="+mn-ea"/>
                <a:cs typeface="+mn-cs"/>
              </a:rPr>
              <a:t>¿Qué significa fuente renovable?</a:t>
            </a:r>
          </a:p>
          <a:p>
            <a:pPr rtl="0"/>
            <a:r>
              <a:rPr lang="es-CL" sz="1200" b="0" i="0" u="none" strike="noStrike" kern="1200" dirty="0" smtClean="0">
                <a:solidFill>
                  <a:schemeClr val="tx1"/>
                </a:solidFill>
                <a:effectLst/>
                <a:latin typeface="+mn-lt"/>
                <a:ea typeface="+mn-ea"/>
                <a:cs typeface="+mn-cs"/>
              </a:rPr>
              <a:t>¿Conocen ejemplos?</a:t>
            </a:r>
            <a:endParaRPr lang="es-CL" dirty="0" smtClean="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7</a:t>
            </a:fld>
            <a:endParaRPr lang="es-ES"/>
          </a:p>
        </p:txBody>
      </p:sp>
    </p:spTree>
    <p:extLst>
      <p:ext uri="{BB962C8B-B14F-4D97-AF65-F5344CB8AC3E}">
        <p14:creationId xmlns:p14="http://schemas.microsoft.com/office/powerpoint/2010/main" val="277127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rtl="0"/>
            <a:r>
              <a:rPr lang="es-CL" sz="1200" b="0" i="0" kern="1200" dirty="0" smtClean="0">
                <a:solidFill>
                  <a:schemeClr val="tx1"/>
                </a:solidFill>
                <a:effectLst/>
                <a:latin typeface="+mn-lt"/>
                <a:ea typeface="+mn-ea"/>
                <a:cs typeface="+mn-cs"/>
              </a:rPr>
              <a:t>Las fuentes de energía renovables se regeneran a</a:t>
            </a:r>
            <a:r>
              <a:rPr lang="es-CL" sz="1200" b="0" i="0" kern="1200" baseline="0" dirty="0" smtClean="0">
                <a:solidFill>
                  <a:schemeClr val="tx1"/>
                </a:solidFill>
                <a:effectLst/>
                <a:latin typeface="+mn-lt"/>
                <a:ea typeface="+mn-ea"/>
                <a:cs typeface="+mn-cs"/>
              </a:rPr>
              <a:t> medida que son consumidas</a:t>
            </a:r>
            <a:r>
              <a:rPr lang="es-CL" sz="1200" b="0" i="0" kern="1200" dirty="0" smtClean="0">
                <a:solidFill>
                  <a:schemeClr val="tx1"/>
                </a:solidFill>
                <a:effectLst/>
                <a:latin typeface="+mn-lt"/>
                <a:ea typeface="+mn-ea"/>
                <a:cs typeface="+mn-cs"/>
              </a:rPr>
              <a:t> a través</a:t>
            </a:r>
            <a:r>
              <a:rPr lang="es-CL" sz="1200" b="0" i="0" kern="1200" baseline="0" dirty="0" smtClean="0">
                <a:solidFill>
                  <a:schemeClr val="tx1"/>
                </a:solidFill>
                <a:effectLst/>
                <a:latin typeface="+mn-lt"/>
                <a:ea typeface="+mn-ea"/>
                <a:cs typeface="+mn-cs"/>
              </a:rPr>
              <a:t> de métodos naturales o artificiales.</a:t>
            </a:r>
            <a:r>
              <a:rPr lang="es-CL" sz="1200" b="0" i="0" kern="1200" dirty="0" smtClean="0">
                <a:solidFill>
                  <a:schemeClr val="tx1"/>
                </a:solidFill>
                <a:effectLst/>
                <a:latin typeface="+mn-lt"/>
                <a:ea typeface="+mn-ea"/>
                <a:cs typeface="+mn-cs"/>
              </a:rPr>
              <a:t> Las principales fuentes de energía renovable son:</a:t>
            </a:r>
          </a:p>
          <a:p>
            <a:pPr marL="228600" indent="-228600" rtl="0">
              <a:buFont typeface="+mj-lt"/>
              <a:buAutoNum type="arabicPeriod"/>
            </a:pPr>
            <a:r>
              <a:rPr lang="es-CL" sz="1200" b="0" i="0" kern="1200" baseline="0" dirty="0" smtClean="0">
                <a:solidFill>
                  <a:schemeClr val="tx1"/>
                </a:solidFill>
                <a:effectLst/>
                <a:latin typeface="+mn-lt"/>
                <a:ea typeface="+mn-ea"/>
                <a:cs typeface="+mn-cs"/>
              </a:rPr>
              <a:t>el caudal de los ríos</a:t>
            </a:r>
          </a:p>
          <a:p>
            <a:pPr marL="228600" indent="-228600" rtl="0">
              <a:buFont typeface="+mj-lt"/>
              <a:buAutoNum type="arabicPeriod"/>
            </a:pPr>
            <a:r>
              <a:rPr lang="es-CL" sz="1200" b="0" i="0" kern="1200" baseline="0" dirty="0" smtClean="0">
                <a:solidFill>
                  <a:schemeClr val="tx1"/>
                </a:solidFill>
                <a:effectLst/>
                <a:latin typeface="+mn-lt"/>
                <a:ea typeface="+mn-ea"/>
                <a:cs typeface="+mn-cs"/>
              </a:rPr>
              <a:t>el movimiento de las aguas oceánicas</a:t>
            </a:r>
          </a:p>
          <a:p>
            <a:pPr marL="228600" indent="-228600" rtl="0">
              <a:buFont typeface="+mj-lt"/>
              <a:buAutoNum type="arabicPeriod"/>
            </a:pPr>
            <a:r>
              <a:rPr lang="es-CL" sz="1200" b="0" i="0" kern="1200" baseline="0" dirty="0" smtClean="0">
                <a:solidFill>
                  <a:schemeClr val="tx1"/>
                </a:solidFill>
                <a:effectLst/>
                <a:latin typeface="+mn-lt"/>
                <a:ea typeface="+mn-ea"/>
                <a:cs typeface="+mn-cs"/>
              </a:rPr>
              <a:t>la fuerza del viento</a:t>
            </a:r>
          </a:p>
          <a:p>
            <a:pPr marL="228600" indent="-228600" rtl="0">
              <a:buFont typeface="+mj-lt"/>
              <a:buAutoNum type="arabicPeriod"/>
            </a:pPr>
            <a:r>
              <a:rPr lang="es-CL" sz="1200" b="0" i="0" kern="1200" baseline="0" dirty="0" smtClean="0">
                <a:solidFill>
                  <a:schemeClr val="tx1"/>
                </a:solidFill>
                <a:effectLst/>
                <a:latin typeface="+mn-lt"/>
                <a:ea typeface="+mn-ea"/>
                <a:cs typeface="+mn-cs"/>
              </a:rPr>
              <a:t>la materia orgánica </a:t>
            </a:r>
          </a:p>
          <a:p>
            <a:pPr marL="228600" indent="-228600" rtl="0">
              <a:buFont typeface="+mj-lt"/>
              <a:buAutoNum type="arabicPeriod"/>
            </a:pPr>
            <a:r>
              <a:rPr lang="es-CL" sz="1200" b="0" i="0" kern="1200" baseline="0" dirty="0" smtClean="0">
                <a:solidFill>
                  <a:schemeClr val="tx1"/>
                </a:solidFill>
                <a:effectLst/>
                <a:latin typeface="+mn-lt"/>
                <a:ea typeface="+mn-ea"/>
                <a:cs typeface="+mn-cs"/>
              </a:rPr>
              <a:t>el sol</a:t>
            </a:r>
          </a:p>
          <a:p>
            <a:pPr marL="228600" indent="-228600" rtl="0">
              <a:buFont typeface="+mj-lt"/>
              <a:buAutoNum type="arabicPeriod"/>
            </a:pPr>
            <a:r>
              <a:rPr lang="es-CL" sz="1200" b="0" i="0" kern="1200" baseline="0" dirty="0" smtClean="0">
                <a:solidFill>
                  <a:schemeClr val="tx1"/>
                </a:solidFill>
                <a:effectLst/>
                <a:latin typeface="+mn-lt"/>
                <a:ea typeface="+mn-ea"/>
                <a:cs typeface="+mn-cs"/>
              </a:rPr>
              <a:t>el calor interno de la tierra</a:t>
            </a:r>
            <a:endParaRPr lang="es-ES" dirty="0" smtClean="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8</a:t>
            </a:fld>
            <a:endParaRPr lang="es-ES"/>
          </a:p>
        </p:txBody>
      </p:sp>
    </p:spTree>
    <p:extLst>
      <p:ext uri="{BB962C8B-B14F-4D97-AF65-F5344CB8AC3E}">
        <p14:creationId xmlns:p14="http://schemas.microsoft.com/office/powerpoint/2010/main" val="312163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b="0" i="0" kern="1200" dirty="0" smtClean="0">
                <a:solidFill>
                  <a:schemeClr val="tx1"/>
                </a:solidFill>
                <a:effectLst/>
                <a:latin typeface="+mn-lt"/>
                <a:ea typeface="+mn-ea"/>
                <a:cs typeface="+mn-cs"/>
              </a:rPr>
              <a:t>En Chile nuestra legislación eléctrica reconoce a las energías renovables y energías renovables no convencionales. Estas últimas se consideran como la energía eólica, solar, biomasa, geotérmica, de los mares e hidráulica menor a 20 MW.</a:t>
            </a:r>
            <a:endParaRPr lang="es-CL" dirty="0" smtClean="0"/>
          </a:p>
          <a:p>
            <a:endParaRPr lang="es-CL" dirty="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9</a:t>
            </a:fld>
            <a:endParaRPr lang="es-ES"/>
          </a:p>
        </p:txBody>
      </p:sp>
    </p:spTree>
    <p:extLst>
      <p:ext uri="{BB962C8B-B14F-4D97-AF65-F5344CB8AC3E}">
        <p14:creationId xmlns:p14="http://schemas.microsoft.com/office/powerpoint/2010/main" val="127578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Por ejemplo,</a:t>
            </a:r>
            <a:r>
              <a:rPr lang="es-ES" baseline="0" dirty="0" smtClean="0"/>
              <a:t> nuestra casa requiere de energía. </a:t>
            </a:r>
          </a:p>
          <a:p>
            <a:r>
              <a:rPr lang="es-ES" baseline="0" dirty="0" smtClean="0"/>
              <a:t>¿Cómo la estamos usando?</a:t>
            </a:r>
          </a:p>
          <a:p>
            <a:r>
              <a:rPr lang="es-ES" baseline="0" dirty="0" smtClean="0"/>
              <a:t> +Iluminación</a:t>
            </a:r>
          </a:p>
          <a:p>
            <a:r>
              <a:rPr lang="es-ES" baseline="0" dirty="0" smtClean="0"/>
              <a:t> +Calefacción</a:t>
            </a:r>
          </a:p>
          <a:p>
            <a:r>
              <a:rPr lang="es-ES" baseline="0" dirty="0" smtClean="0"/>
              <a:t> + Equipos electrónicos</a:t>
            </a:r>
          </a:p>
          <a:p>
            <a:r>
              <a:rPr lang="es-ES" baseline="0" dirty="0" smtClean="0"/>
              <a:t>¿La estás malgastando?</a:t>
            </a:r>
          </a:p>
          <a:p>
            <a:r>
              <a:rPr lang="es-ES" baseline="0" dirty="0" smtClean="0"/>
              <a:t> +Hay consumo vampiro</a:t>
            </a:r>
          </a:p>
          <a:p>
            <a:r>
              <a:rPr lang="es-ES" baseline="0" dirty="0" smtClean="0"/>
              <a:t> +Dejo encendida las luces al salir</a:t>
            </a:r>
          </a:p>
          <a:p>
            <a:r>
              <a:rPr lang="es-ES" baseline="0" dirty="0" smtClean="0"/>
              <a:t>¿Qué podría mejorar?</a:t>
            </a:r>
            <a:endParaRPr lang="es-CL" dirty="0" smtClean="0"/>
          </a:p>
          <a:p>
            <a:endParaRPr lang="es-CL" dirty="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11</a:t>
            </a:fld>
            <a:endParaRPr lang="es-ES"/>
          </a:p>
        </p:txBody>
      </p:sp>
    </p:spTree>
    <p:extLst>
      <p:ext uri="{BB962C8B-B14F-4D97-AF65-F5344CB8AC3E}">
        <p14:creationId xmlns:p14="http://schemas.microsoft.com/office/powerpoint/2010/main" val="164891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Si</a:t>
            </a:r>
            <a:r>
              <a:rPr lang="es-ES" baseline="0" dirty="0" smtClean="0"/>
              <a:t> nos alejamos y miramos </a:t>
            </a:r>
            <a:r>
              <a:rPr lang="es-ES" baseline="0" dirty="0" smtClean="0"/>
              <a:t>el </a:t>
            </a:r>
            <a:r>
              <a:rPr lang="es-ES" baseline="0" dirty="0" smtClean="0"/>
              <a:t>barrio, por ejemplo la plaza requiere de energía, las luminarias de las </a:t>
            </a:r>
            <a:r>
              <a:rPr lang="es-ES" baseline="0" dirty="0" smtClean="0"/>
              <a:t>calles y muchos otros elementos que son parte </a:t>
            </a:r>
            <a:r>
              <a:rPr lang="es-ES" baseline="0" smtClean="0"/>
              <a:t>del barrio.</a:t>
            </a:r>
            <a:endParaRPr lang="es-CL" dirty="0" smtClean="0"/>
          </a:p>
          <a:p>
            <a:endParaRPr lang="es-CL" dirty="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12</a:t>
            </a:fld>
            <a:endParaRPr lang="es-ES"/>
          </a:p>
        </p:txBody>
      </p:sp>
    </p:spTree>
    <p:extLst>
      <p:ext uri="{BB962C8B-B14F-4D97-AF65-F5344CB8AC3E}">
        <p14:creationId xmlns:p14="http://schemas.microsoft.com/office/powerpoint/2010/main" val="345388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Todos requieren de energía para funcionar.</a:t>
            </a:r>
          </a:p>
          <a:p>
            <a:r>
              <a:rPr lang="es-ES" dirty="0" smtClean="0"/>
              <a:t>La energía es clave para que funcione toda</a:t>
            </a:r>
            <a:r>
              <a:rPr lang="es-ES" baseline="0" dirty="0" smtClean="0"/>
              <a:t> la ciudad.</a:t>
            </a:r>
          </a:p>
          <a:p>
            <a:r>
              <a:rPr lang="es-ES" baseline="0" dirty="0" smtClean="0"/>
              <a:t>¿Cómo se está usando?</a:t>
            </a:r>
          </a:p>
          <a:p>
            <a:r>
              <a:rPr lang="es-ES" baseline="0" dirty="0" smtClean="0"/>
              <a:t>¿La están malgastando?</a:t>
            </a:r>
          </a:p>
          <a:p>
            <a:r>
              <a:rPr lang="es-ES" baseline="0" dirty="0" smtClean="0"/>
              <a:t> +Iluminando en la noche</a:t>
            </a:r>
          </a:p>
          <a:p>
            <a:r>
              <a:rPr lang="es-ES" baseline="0" dirty="0" smtClean="0"/>
              <a:t> +Climatizando con temperaturas muy bajas en verano, teniendo las puertas abiertas.</a:t>
            </a:r>
          </a:p>
          <a:p>
            <a:r>
              <a:rPr lang="es-ES" baseline="0" dirty="0" smtClean="0"/>
              <a:t>¿Qué podría mejorar?</a:t>
            </a:r>
            <a:endParaRPr lang="es-CL" dirty="0" smtClean="0"/>
          </a:p>
        </p:txBody>
      </p:sp>
      <p:sp>
        <p:nvSpPr>
          <p:cNvPr id="4" name="3 Marcador de número de diapositiva"/>
          <p:cNvSpPr>
            <a:spLocks noGrp="1"/>
          </p:cNvSpPr>
          <p:nvPr>
            <p:ph type="sldNum" sz="quarter" idx="10"/>
          </p:nvPr>
        </p:nvSpPr>
        <p:spPr/>
        <p:txBody>
          <a:bodyPr/>
          <a:lstStyle/>
          <a:p>
            <a:fld id="{4CA17EFC-73DA-FC46-9DC5-DFE759858065}" type="slidenum">
              <a:rPr lang="es-ES" smtClean="0"/>
              <a:t>13</a:t>
            </a:fld>
            <a:endParaRPr lang="es-ES"/>
          </a:p>
        </p:txBody>
      </p:sp>
    </p:spTree>
    <p:extLst>
      <p:ext uri="{BB962C8B-B14F-4D97-AF65-F5344CB8AC3E}">
        <p14:creationId xmlns:p14="http://schemas.microsoft.com/office/powerpoint/2010/main" val="2214415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3" name="Imagen 22">
            <a:extLst>
              <a:ext uri="{FF2B5EF4-FFF2-40B4-BE49-F238E27FC236}">
                <a16:creationId xmlns="" xmlns:a16="http://schemas.microsoft.com/office/drawing/2014/main" id="{A181D5BC-81EE-6E4B-9746-B5E123D0B108}"/>
              </a:ext>
            </a:extLst>
          </p:cNvPr>
          <p:cNvPicPr>
            <a:picLocks noChangeAspect="1"/>
          </p:cNvPicPr>
          <p:nvPr userDrawn="1"/>
        </p:nvPicPr>
        <p:blipFill>
          <a:blip r:embed="rId2"/>
          <a:stretch>
            <a:fillRect/>
          </a:stretch>
        </p:blipFill>
        <p:spPr>
          <a:xfrm>
            <a:off x="876754" y="654058"/>
            <a:ext cx="3714296" cy="1821743"/>
          </a:xfrm>
          <a:prstGeom prst="rect">
            <a:avLst/>
          </a:prstGeom>
        </p:spPr>
      </p:pic>
      <p:pic>
        <p:nvPicPr>
          <p:cNvPr id="6" name="Imagen 5">
            <a:extLst>
              <a:ext uri="{FF2B5EF4-FFF2-40B4-BE49-F238E27FC236}">
                <a16:creationId xmlns="" xmlns:a16="http://schemas.microsoft.com/office/drawing/2014/main" id="{B6F851BF-6E86-BD42-92D3-85FBCBE7042F}"/>
              </a:ext>
            </a:extLst>
          </p:cNvPr>
          <p:cNvPicPr>
            <a:picLocks noChangeAspect="1"/>
          </p:cNvPicPr>
          <p:nvPr userDrawn="1"/>
        </p:nvPicPr>
        <p:blipFill>
          <a:blip r:embed="rId3"/>
          <a:stretch>
            <a:fillRect/>
          </a:stretch>
        </p:blipFill>
        <p:spPr>
          <a:xfrm>
            <a:off x="731837" y="6019005"/>
            <a:ext cx="10500949" cy="1429541"/>
          </a:xfrm>
          <a:prstGeom prst="rect">
            <a:avLst/>
          </a:prstGeom>
        </p:spPr>
      </p:pic>
    </p:spTree>
    <p:extLst>
      <p:ext uri="{BB962C8B-B14F-4D97-AF65-F5344CB8AC3E}">
        <p14:creationId xmlns:p14="http://schemas.microsoft.com/office/powerpoint/2010/main" val="192422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p:cNvSpPr/>
          <p:nvPr userDrawn="1"/>
        </p:nvSpPr>
        <p:spPr>
          <a:xfrm>
            <a:off x="1" y="0"/>
            <a:ext cx="11877674" cy="1417638"/>
          </a:xfrm>
          <a:prstGeom prst="rect">
            <a:avLst/>
          </a:prstGeom>
          <a:solidFill>
            <a:srgbClr val="2C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593884" y="541318"/>
            <a:ext cx="10689908" cy="1301486"/>
          </a:xfrm>
        </p:spPr>
        <p:txBody>
          <a:bodyPr anchor="t">
            <a:normAutofit/>
          </a:bodyPr>
          <a:lstStyle>
            <a:lvl1pPr algn="l">
              <a:defRPr sz="3200" b="1">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s-ES_tradnl" dirty="0"/>
              <a:t>Clic para editar título</a:t>
            </a:r>
            <a:endParaRPr lang="es-ES" dirty="0"/>
          </a:p>
        </p:txBody>
      </p:sp>
      <p:sp>
        <p:nvSpPr>
          <p:cNvPr id="3" name="Marcador de contenido 2"/>
          <p:cNvSpPr>
            <a:spLocks noGrp="1"/>
          </p:cNvSpPr>
          <p:nvPr>
            <p:ph idx="1"/>
          </p:nvPr>
        </p:nvSpPr>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9" name="Picture 13" descr="Complemento-Logo-Gobierno-160x14px.png"/>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380358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4130" y="1745880"/>
            <a:ext cx="9496261" cy="5153522"/>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10" name="Picture 13" descr="Complemento-Logo-Gobierno-160x14px.png">
            <a:extLst>
              <a:ext uri="{FF2B5EF4-FFF2-40B4-BE49-F238E27FC236}">
                <a16:creationId xmlns="" xmlns:a16="http://schemas.microsoft.com/office/drawing/2014/main" id="{30139E54-FC09-4241-8709-F1A2E59B790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160631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9" name="Rectángulo 8"/>
          <p:cNvSpPr/>
          <p:nvPr userDrawn="1"/>
        </p:nvSpPr>
        <p:spPr>
          <a:xfrm>
            <a:off x="4876511" y="0"/>
            <a:ext cx="7001164" cy="1417638"/>
          </a:xfrm>
          <a:prstGeom prst="rect">
            <a:avLst/>
          </a:prstGeom>
          <a:solidFill>
            <a:srgbClr val="2C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5064672" y="312718"/>
            <a:ext cx="6219120" cy="988767"/>
          </a:xfrm>
        </p:spPr>
        <p:txBody>
          <a:bodyPr anchor="t">
            <a:normAutofit/>
          </a:bodyPr>
          <a:lstStyle>
            <a:lvl1pPr algn="l">
              <a:defRPr sz="4000" b="1">
                <a:solidFill>
                  <a:srgbClr val="FFFFFF"/>
                </a:solidFill>
              </a:defRPr>
            </a:lvl1pPr>
          </a:lstStyle>
          <a:p>
            <a:r>
              <a:rPr lang="es-ES_tradnl"/>
              <a:t>Clic para editar título</a:t>
            </a:r>
            <a:endParaRPr lang="es-ES"/>
          </a:p>
        </p:txBody>
      </p:sp>
      <p:sp>
        <p:nvSpPr>
          <p:cNvPr id="3" name="Marcador de contenido 2"/>
          <p:cNvSpPr>
            <a:spLocks noGrp="1"/>
          </p:cNvSpPr>
          <p:nvPr>
            <p:ph sz="half" idx="1"/>
          </p:nvPr>
        </p:nvSpPr>
        <p:spPr>
          <a:xfrm>
            <a:off x="2" y="0"/>
            <a:ext cx="4578588" cy="7808913"/>
          </a:xfrm>
        </p:spPr>
        <p:txBody>
          <a:bodyPr/>
          <a:lstStyle>
            <a:lvl1pPr marL="0" indent="0">
              <a:buNone/>
              <a:defRPr sz="34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endParaRPr lang="es-ES" dirty="0"/>
          </a:p>
        </p:txBody>
      </p:sp>
      <p:sp>
        <p:nvSpPr>
          <p:cNvPr id="10" name="Marcador de texto 2"/>
          <p:cNvSpPr>
            <a:spLocks noGrp="1"/>
          </p:cNvSpPr>
          <p:nvPr>
            <p:ph idx="13"/>
          </p:nvPr>
        </p:nvSpPr>
        <p:spPr>
          <a:xfrm>
            <a:off x="4876511" y="1680955"/>
            <a:ext cx="6415627" cy="5153522"/>
          </a:xfrm>
          <a:prstGeom prst="rect">
            <a:avLst/>
          </a:prstGeom>
        </p:spPr>
        <p:txBody>
          <a:bodyPr vert="horz" lIns="112489" tIns="56245" rIns="112489" bIns="56245"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12" name="Picture 13" descr="Complemento-Logo-Gobierno-160x14px.png">
            <a:extLst>
              <a:ext uri="{FF2B5EF4-FFF2-40B4-BE49-F238E27FC236}">
                <a16:creationId xmlns="" xmlns:a16="http://schemas.microsoft.com/office/drawing/2014/main" id="{D3226FFE-A244-4348-966B-0A5EA85632B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200004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064672" y="312718"/>
            <a:ext cx="6219120" cy="988767"/>
          </a:xfrm>
        </p:spPr>
        <p:txBody>
          <a:bodyPr anchor="t">
            <a:normAutofit/>
          </a:bodyPr>
          <a:lstStyle>
            <a:lvl1pPr algn="l">
              <a:defRPr sz="4000" b="1">
                <a:solidFill>
                  <a:srgbClr val="2C4C8C"/>
                </a:solidFill>
              </a:defRPr>
            </a:lvl1pPr>
          </a:lstStyle>
          <a:p>
            <a:r>
              <a:rPr lang="es-ES_tradnl"/>
              <a:t>Clic para editar título</a:t>
            </a:r>
            <a:endParaRPr lang="es-ES"/>
          </a:p>
        </p:txBody>
      </p:sp>
      <p:sp>
        <p:nvSpPr>
          <p:cNvPr id="3" name="Marcador de contenido 2"/>
          <p:cNvSpPr>
            <a:spLocks noGrp="1"/>
          </p:cNvSpPr>
          <p:nvPr>
            <p:ph sz="half" idx="1"/>
          </p:nvPr>
        </p:nvSpPr>
        <p:spPr>
          <a:xfrm>
            <a:off x="2" y="0"/>
            <a:ext cx="4578588" cy="7808913"/>
          </a:xfrm>
        </p:spPr>
        <p:txBody>
          <a:bodyPr/>
          <a:lstStyle>
            <a:lvl1pPr marL="0" indent="0">
              <a:buNone/>
              <a:defRPr sz="34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endParaRPr lang="es-ES" dirty="0"/>
          </a:p>
        </p:txBody>
      </p:sp>
      <p:sp>
        <p:nvSpPr>
          <p:cNvPr id="11" name="Marcador de texto 2"/>
          <p:cNvSpPr>
            <a:spLocks noGrp="1"/>
          </p:cNvSpPr>
          <p:nvPr>
            <p:ph idx="13" hasCustomPrompt="1"/>
          </p:nvPr>
        </p:nvSpPr>
        <p:spPr>
          <a:xfrm>
            <a:off x="5064672" y="1837760"/>
            <a:ext cx="6415627" cy="5153522"/>
          </a:xfrm>
          <a:prstGeom prst="rect">
            <a:avLst/>
          </a:prstGeom>
        </p:spPr>
        <p:txBody>
          <a:bodyPr vert="horz" lIns="112489" tIns="56245" rIns="112489" bIns="56245" rtlCol="0">
            <a:normAutofit/>
          </a:bodyPr>
          <a:lstStyle>
            <a:lvl1pPr marL="685800" indent="-685800" algn="l">
              <a:buFont typeface="Arial"/>
              <a:buChar char="•"/>
              <a:defRPr sz="3900"/>
            </a:lvl1pPr>
            <a:lvl2pPr>
              <a:defRPr sz="3400">
                <a:latin typeface="Calibri"/>
                <a:cs typeface="Calibri"/>
              </a:defRPr>
            </a:lvl2pPr>
            <a:lvl3pPr marL="457200" indent="-457200">
              <a:buFont typeface="Arial"/>
              <a:buChar char="•"/>
              <a:defRPr sz="3000">
                <a:latin typeface="Calibri"/>
                <a:cs typeface="Calibri"/>
              </a:defRPr>
            </a:lvl3pPr>
            <a:lvl4pPr>
              <a:defRPr sz="2400">
                <a:latin typeface="Calibri"/>
                <a:cs typeface="Calibri"/>
              </a:defRPr>
            </a:lvl4pPr>
          </a:lstStyle>
          <a:p>
            <a:pPr lvl="0"/>
            <a:r>
              <a:rPr lang="es-ES_tradnl" dirty="0"/>
              <a:t>Haga clic para modificar el estilo de texto del patrón</a:t>
            </a:r>
          </a:p>
        </p:txBody>
      </p:sp>
      <p:pic>
        <p:nvPicPr>
          <p:cNvPr id="10" name="Picture 13" descr="Complemento-Logo-Gobierno-160x14px.png">
            <a:extLst>
              <a:ext uri="{FF2B5EF4-FFF2-40B4-BE49-F238E27FC236}">
                <a16:creationId xmlns="" xmlns:a16="http://schemas.microsoft.com/office/drawing/2014/main" id="{1D286AF7-DF92-8B4D-A1BD-CB1D7C012F99}"/>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399696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299087" y="0"/>
            <a:ext cx="4578588" cy="7808913"/>
          </a:xfrm>
        </p:spPr>
        <p:txBody>
          <a:bodyPr/>
          <a:lstStyle>
            <a:lvl1pPr marL="0" indent="0">
              <a:buNone/>
              <a:defRPr sz="34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endParaRPr lang="es-ES" dirty="0"/>
          </a:p>
        </p:txBody>
      </p:sp>
      <p:sp>
        <p:nvSpPr>
          <p:cNvPr id="9" name="Rectángulo 8"/>
          <p:cNvSpPr/>
          <p:nvPr userDrawn="1"/>
        </p:nvSpPr>
        <p:spPr>
          <a:xfrm>
            <a:off x="0" y="0"/>
            <a:ext cx="7150125" cy="1417638"/>
          </a:xfrm>
          <a:prstGeom prst="rect">
            <a:avLst/>
          </a:prstGeom>
          <a:solidFill>
            <a:srgbClr val="2C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593884" y="312718"/>
            <a:ext cx="6415627" cy="988767"/>
          </a:xfrm>
        </p:spPr>
        <p:txBody>
          <a:bodyPr anchor="t">
            <a:normAutofit/>
          </a:bodyPr>
          <a:lstStyle>
            <a:lvl1pPr algn="l">
              <a:defRPr sz="4000" b="1">
                <a:solidFill>
                  <a:srgbClr val="FFFFFF"/>
                </a:solidFill>
              </a:defRPr>
            </a:lvl1pPr>
          </a:lstStyle>
          <a:p>
            <a:r>
              <a:rPr lang="es-ES_tradnl"/>
              <a:t>Clic para editar título</a:t>
            </a:r>
            <a:endParaRPr lang="es-ES"/>
          </a:p>
        </p:txBody>
      </p:sp>
      <p:sp>
        <p:nvSpPr>
          <p:cNvPr id="12" name="Marcador de texto 2"/>
          <p:cNvSpPr>
            <a:spLocks noGrp="1"/>
          </p:cNvSpPr>
          <p:nvPr>
            <p:ph idx="13" hasCustomPrompt="1"/>
          </p:nvPr>
        </p:nvSpPr>
        <p:spPr>
          <a:xfrm>
            <a:off x="593884" y="1837760"/>
            <a:ext cx="6415627" cy="5153522"/>
          </a:xfrm>
          <a:prstGeom prst="rect">
            <a:avLst/>
          </a:prstGeom>
        </p:spPr>
        <p:txBody>
          <a:bodyPr vert="horz" lIns="112489" tIns="56245" rIns="112489" bIns="56245" rtlCol="0">
            <a:normAutofit/>
          </a:bodyPr>
          <a:lstStyle>
            <a:lvl1pPr marL="685800" indent="-685800" algn="l">
              <a:buFont typeface="Arial"/>
              <a:buChar char="•"/>
              <a:defRPr sz="3900"/>
            </a:lvl1pPr>
            <a:lvl2pPr>
              <a:defRPr sz="3400">
                <a:latin typeface="Calibri"/>
                <a:cs typeface="Calibri"/>
              </a:defRPr>
            </a:lvl2pPr>
            <a:lvl3pPr marL="457200" indent="-457200">
              <a:buFont typeface="Arial"/>
              <a:buChar char="•"/>
              <a:defRPr sz="3000">
                <a:latin typeface="Calibri"/>
                <a:cs typeface="Calibri"/>
              </a:defRPr>
            </a:lvl3pPr>
            <a:lvl4pPr>
              <a:defRPr sz="2400">
                <a:latin typeface="Calibri"/>
                <a:cs typeface="Calibri"/>
              </a:defRPr>
            </a:lvl4pPr>
          </a:lstStyle>
          <a:p>
            <a:pPr lvl="0"/>
            <a:r>
              <a:rPr lang="es-ES_tradnl" dirty="0"/>
              <a:t>Haga clic para modificar el estilo de texto del patrón</a:t>
            </a:r>
          </a:p>
        </p:txBody>
      </p:sp>
      <p:pic>
        <p:nvPicPr>
          <p:cNvPr id="11" name="Picture 13" descr="Complemento-Logo-Gobierno-160x14px.png">
            <a:extLst>
              <a:ext uri="{FF2B5EF4-FFF2-40B4-BE49-F238E27FC236}">
                <a16:creationId xmlns="" xmlns:a16="http://schemas.microsoft.com/office/drawing/2014/main" id="{617B6BDB-BBDA-E747-840E-B9A44E1CF39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4431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93884" y="312718"/>
            <a:ext cx="6415627" cy="988767"/>
          </a:xfrm>
        </p:spPr>
        <p:txBody>
          <a:bodyPr anchor="t">
            <a:normAutofit/>
          </a:bodyPr>
          <a:lstStyle>
            <a:lvl1pPr algn="l">
              <a:defRPr sz="4000" b="1">
                <a:solidFill>
                  <a:srgbClr val="2C4C8C"/>
                </a:solidFill>
              </a:defRPr>
            </a:lvl1pPr>
          </a:lstStyle>
          <a:p>
            <a:r>
              <a:rPr lang="es-ES_tradnl"/>
              <a:t>Clic para editar título</a:t>
            </a:r>
            <a:endParaRPr lang="es-ES"/>
          </a:p>
        </p:txBody>
      </p:sp>
      <p:sp>
        <p:nvSpPr>
          <p:cNvPr id="3" name="Marcador de contenido 2"/>
          <p:cNvSpPr>
            <a:spLocks noGrp="1"/>
          </p:cNvSpPr>
          <p:nvPr>
            <p:ph sz="half" idx="1"/>
          </p:nvPr>
        </p:nvSpPr>
        <p:spPr>
          <a:xfrm>
            <a:off x="7299087" y="0"/>
            <a:ext cx="4578588" cy="7808913"/>
          </a:xfrm>
        </p:spPr>
        <p:txBody>
          <a:bodyPr/>
          <a:lstStyle>
            <a:lvl1pPr marL="0" indent="0">
              <a:buNone/>
              <a:defRPr sz="34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endParaRPr lang="es-ES" dirty="0"/>
          </a:p>
        </p:txBody>
      </p:sp>
      <p:sp>
        <p:nvSpPr>
          <p:cNvPr id="12" name="Marcador de texto 2"/>
          <p:cNvSpPr>
            <a:spLocks noGrp="1"/>
          </p:cNvSpPr>
          <p:nvPr>
            <p:ph idx="13" hasCustomPrompt="1"/>
          </p:nvPr>
        </p:nvSpPr>
        <p:spPr>
          <a:xfrm>
            <a:off x="593884" y="1837760"/>
            <a:ext cx="6415627" cy="5153522"/>
          </a:xfrm>
          <a:prstGeom prst="rect">
            <a:avLst/>
          </a:prstGeom>
        </p:spPr>
        <p:txBody>
          <a:bodyPr vert="horz" lIns="112489" tIns="56245" rIns="112489" bIns="56245" rtlCol="0">
            <a:normAutofit/>
          </a:bodyPr>
          <a:lstStyle>
            <a:lvl1pPr marL="685800" indent="-685800" algn="l">
              <a:buFont typeface="Arial"/>
              <a:buChar char="•"/>
              <a:defRPr sz="3900"/>
            </a:lvl1pPr>
            <a:lvl2pPr>
              <a:defRPr sz="3400">
                <a:latin typeface="Calibri"/>
                <a:cs typeface="Calibri"/>
              </a:defRPr>
            </a:lvl2pPr>
            <a:lvl3pPr marL="457200" indent="-457200">
              <a:buFont typeface="Arial"/>
              <a:buChar char="•"/>
              <a:defRPr sz="3000">
                <a:latin typeface="Calibri"/>
                <a:cs typeface="Calibri"/>
              </a:defRPr>
            </a:lvl3pPr>
            <a:lvl4pPr>
              <a:defRPr sz="2400">
                <a:latin typeface="Calibri"/>
                <a:cs typeface="Calibri"/>
              </a:defRPr>
            </a:lvl4pPr>
          </a:lstStyle>
          <a:p>
            <a:pPr lvl="0"/>
            <a:r>
              <a:rPr lang="es-ES_tradnl" dirty="0"/>
              <a:t>Haga clic para modificar el estilo de texto del patrón</a:t>
            </a:r>
          </a:p>
        </p:txBody>
      </p:sp>
      <p:pic>
        <p:nvPicPr>
          <p:cNvPr id="10" name="Picture 13" descr="Complemento-Logo-Gobierno-160x14px.png">
            <a:extLst>
              <a:ext uri="{FF2B5EF4-FFF2-40B4-BE49-F238E27FC236}">
                <a16:creationId xmlns="" xmlns:a16="http://schemas.microsoft.com/office/drawing/2014/main" id="{76D8A428-9296-3043-A65D-443D153AF1A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42545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p:cNvSpPr/>
          <p:nvPr userDrawn="1"/>
        </p:nvSpPr>
        <p:spPr>
          <a:xfrm>
            <a:off x="0" y="0"/>
            <a:ext cx="12188825" cy="1417638"/>
          </a:xfrm>
          <a:prstGeom prst="rect">
            <a:avLst/>
          </a:prstGeom>
          <a:solidFill>
            <a:srgbClr val="2C4C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593884" y="312718"/>
            <a:ext cx="10689908" cy="1301486"/>
          </a:xfrm>
        </p:spPr>
        <p:txBody>
          <a:bodyPr anchor="t"/>
          <a:lstStyle>
            <a:lvl1pPr algn="l">
              <a:defRPr b="1">
                <a:solidFill>
                  <a:srgbClr val="FFFFFF"/>
                </a:solidFill>
              </a:defRPr>
            </a:lvl1pPr>
          </a:lstStyle>
          <a:p>
            <a:r>
              <a:rPr lang="es-ES_tradnl"/>
              <a:t>Clic para editar título</a:t>
            </a:r>
            <a:endParaRPr lang="es-ES"/>
          </a:p>
        </p:txBody>
      </p:sp>
      <p:sp>
        <p:nvSpPr>
          <p:cNvPr id="3" name="Marcador de texto 2"/>
          <p:cNvSpPr>
            <a:spLocks noGrp="1"/>
          </p:cNvSpPr>
          <p:nvPr>
            <p:ph type="body" idx="1"/>
          </p:nvPr>
        </p:nvSpPr>
        <p:spPr>
          <a:xfrm>
            <a:off x="593884" y="1826373"/>
            <a:ext cx="5248036" cy="728470"/>
          </a:xfrm>
        </p:spPr>
        <p:txBody>
          <a:bodyPr anchor="ctr">
            <a:noAutofit/>
          </a:bodyPr>
          <a:lstStyle>
            <a:lvl1pPr marL="0" indent="0">
              <a:buNone/>
              <a:defRPr sz="2800" b="1"/>
            </a:lvl1pPr>
            <a:lvl2pPr marL="562447" indent="0">
              <a:buNone/>
              <a:defRPr sz="2500" b="1"/>
            </a:lvl2pPr>
            <a:lvl3pPr marL="1124895" indent="0">
              <a:buNone/>
              <a:defRPr sz="2200" b="1"/>
            </a:lvl3pPr>
            <a:lvl4pPr marL="1687342" indent="0">
              <a:buNone/>
              <a:defRPr sz="2000" b="1"/>
            </a:lvl4pPr>
            <a:lvl5pPr marL="2249790" indent="0">
              <a:buNone/>
              <a:defRPr sz="2000" b="1"/>
            </a:lvl5pPr>
            <a:lvl6pPr marL="2812237" indent="0">
              <a:buNone/>
              <a:defRPr sz="2000" b="1"/>
            </a:lvl6pPr>
            <a:lvl7pPr marL="3374685" indent="0">
              <a:buNone/>
              <a:defRPr sz="2000" b="1"/>
            </a:lvl7pPr>
            <a:lvl8pPr marL="3937132" indent="0">
              <a:buNone/>
              <a:defRPr sz="2000" b="1"/>
            </a:lvl8pPr>
            <a:lvl9pPr marL="4499580" indent="0">
              <a:buNone/>
              <a:defRPr sz="2000" b="1"/>
            </a:lvl9pPr>
          </a:lstStyle>
          <a:p>
            <a:pPr lvl="0"/>
            <a:r>
              <a:rPr lang="es-ES_tradnl" dirty="0"/>
              <a:t>Haga clic para modificar el estilo de texto del patrón</a:t>
            </a:r>
          </a:p>
        </p:txBody>
      </p:sp>
      <p:sp>
        <p:nvSpPr>
          <p:cNvPr id="4" name="Marcador de contenido 3"/>
          <p:cNvSpPr>
            <a:spLocks noGrp="1"/>
          </p:cNvSpPr>
          <p:nvPr>
            <p:ph sz="half" idx="2"/>
          </p:nvPr>
        </p:nvSpPr>
        <p:spPr>
          <a:xfrm>
            <a:off x="593884" y="2554843"/>
            <a:ext cx="5248036" cy="4499164"/>
          </a:xfrm>
        </p:spPr>
        <p:txBody>
          <a:bodyPr/>
          <a:lstStyle>
            <a:lvl1pPr>
              <a:defRPr sz="24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texto 4"/>
          <p:cNvSpPr>
            <a:spLocks noGrp="1"/>
          </p:cNvSpPr>
          <p:nvPr>
            <p:ph type="body" sz="quarter" idx="3"/>
          </p:nvPr>
        </p:nvSpPr>
        <p:spPr>
          <a:xfrm>
            <a:off x="6033695" y="1826373"/>
            <a:ext cx="5250097" cy="728470"/>
          </a:xfrm>
        </p:spPr>
        <p:txBody>
          <a:bodyPr anchor="ctr">
            <a:noAutofit/>
          </a:bodyPr>
          <a:lstStyle>
            <a:lvl1pPr marL="0" indent="0">
              <a:buNone/>
              <a:defRPr sz="2800" b="1"/>
            </a:lvl1pPr>
            <a:lvl2pPr marL="562447" indent="0">
              <a:buNone/>
              <a:defRPr sz="2500" b="1"/>
            </a:lvl2pPr>
            <a:lvl3pPr marL="1124895" indent="0">
              <a:buNone/>
              <a:defRPr sz="2200" b="1"/>
            </a:lvl3pPr>
            <a:lvl4pPr marL="1687342" indent="0">
              <a:buNone/>
              <a:defRPr sz="2000" b="1"/>
            </a:lvl4pPr>
            <a:lvl5pPr marL="2249790" indent="0">
              <a:buNone/>
              <a:defRPr sz="2000" b="1"/>
            </a:lvl5pPr>
            <a:lvl6pPr marL="2812237" indent="0">
              <a:buNone/>
              <a:defRPr sz="2000" b="1"/>
            </a:lvl6pPr>
            <a:lvl7pPr marL="3374685" indent="0">
              <a:buNone/>
              <a:defRPr sz="2000" b="1"/>
            </a:lvl7pPr>
            <a:lvl8pPr marL="3937132" indent="0">
              <a:buNone/>
              <a:defRPr sz="2000" b="1"/>
            </a:lvl8pPr>
            <a:lvl9pPr marL="4499580" indent="0">
              <a:buNone/>
              <a:defRPr sz="2000" b="1"/>
            </a:lvl9pPr>
          </a:lstStyle>
          <a:p>
            <a:pPr lvl="0"/>
            <a:r>
              <a:rPr lang="es-ES_tradnl" dirty="0"/>
              <a:t>Haga clic para modificar el estilo de texto del patrón</a:t>
            </a:r>
          </a:p>
        </p:txBody>
      </p:sp>
      <p:sp>
        <p:nvSpPr>
          <p:cNvPr id="6" name="Marcador de contenido 5"/>
          <p:cNvSpPr>
            <a:spLocks noGrp="1"/>
          </p:cNvSpPr>
          <p:nvPr>
            <p:ph sz="quarter" idx="4"/>
          </p:nvPr>
        </p:nvSpPr>
        <p:spPr>
          <a:xfrm>
            <a:off x="6033695" y="2554843"/>
            <a:ext cx="5250097" cy="4499164"/>
          </a:xfrm>
        </p:spPr>
        <p:txBody>
          <a:bodyPr/>
          <a:lstStyle>
            <a:lvl1pPr>
              <a:defRPr sz="24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pic>
        <p:nvPicPr>
          <p:cNvPr id="13" name="Picture 13" descr="Complemento-Logo-Gobierno-160x14px.png">
            <a:extLst>
              <a:ext uri="{FF2B5EF4-FFF2-40B4-BE49-F238E27FC236}">
                <a16:creationId xmlns="" xmlns:a16="http://schemas.microsoft.com/office/drawing/2014/main" id="{3ED249E3-869E-9E48-A5B2-B8A254DA23B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V="1">
            <a:off x="9283996" y="7582022"/>
            <a:ext cx="1999796" cy="226891"/>
          </a:xfrm>
          <a:prstGeom prst="rect">
            <a:avLst/>
          </a:prstGeom>
        </p:spPr>
      </p:pic>
    </p:spTree>
    <p:extLst>
      <p:ext uri="{BB962C8B-B14F-4D97-AF65-F5344CB8AC3E}">
        <p14:creationId xmlns:p14="http://schemas.microsoft.com/office/powerpoint/2010/main" val="391988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1713809D-2C2B-A541-8A7E-852773934043}"/>
              </a:ext>
            </a:extLst>
          </p:cNvPr>
          <p:cNvPicPr>
            <a:picLocks noChangeAspect="1"/>
          </p:cNvPicPr>
          <p:nvPr userDrawn="1"/>
        </p:nvPicPr>
        <p:blipFill>
          <a:blip r:embed="rId2"/>
          <a:stretch>
            <a:fillRect/>
          </a:stretch>
        </p:blipFill>
        <p:spPr>
          <a:xfrm>
            <a:off x="731837" y="6019005"/>
            <a:ext cx="10500949" cy="1429541"/>
          </a:xfrm>
          <a:prstGeom prst="rect">
            <a:avLst/>
          </a:prstGeom>
        </p:spPr>
      </p:pic>
      <p:pic>
        <p:nvPicPr>
          <p:cNvPr id="9" name="Imagen 8">
            <a:extLst>
              <a:ext uri="{FF2B5EF4-FFF2-40B4-BE49-F238E27FC236}">
                <a16:creationId xmlns="" xmlns:a16="http://schemas.microsoft.com/office/drawing/2014/main" id="{9FFD2B72-AD50-9842-AE2D-B46EC298C094}"/>
              </a:ext>
            </a:extLst>
          </p:cNvPr>
          <p:cNvPicPr>
            <a:picLocks noChangeAspect="1"/>
          </p:cNvPicPr>
          <p:nvPr userDrawn="1"/>
        </p:nvPicPr>
        <p:blipFill>
          <a:blip r:embed="rId3"/>
          <a:stretch>
            <a:fillRect/>
          </a:stretch>
        </p:blipFill>
        <p:spPr>
          <a:xfrm>
            <a:off x="4068013" y="2771775"/>
            <a:ext cx="3714296" cy="1821743"/>
          </a:xfrm>
          <a:prstGeom prst="rect">
            <a:avLst/>
          </a:prstGeom>
        </p:spPr>
      </p:pic>
    </p:spTree>
    <p:extLst>
      <p:ext uri="{BB962C8B-B14F-4D97-AF65-F5344CB8AC3E}">
        <p14:creationId xmlns:p14="http://schemas.microsoft.com/office/powerpoint/2010/main" val="180735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93884" y="312718"/>
            <a:ext cx="10689908" cy="1301486"/>
          </a:xfrm>
          <a:prstGeom prst="rect">
            <a:avLst/>
          </a:prstGeom>
        </p:spPr>
        <p:txBody>
          <a:bodyPr vert="horz" lIns="112489" tIns="56245" rIns="112489" bIns="56245"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593884" y="1822080"/>
            <a:ext cx="10689908" cy="5153522"/>
          </a:xfrm>
          <a:prstGeom prst="rect">
            <a:avLst/>
          </a:prstGeom>
        </p:spPr>
        <p:txBody>
          <a:bodyPr vert="horz" lIns="112489" tIns="56245" rIns="112489" bIns="56245"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593884" y="7237706"/>
            <a:ext cx="2771458" cy="415752"/>
          </a:xfrm>
          <a:prstGeom prst="rect">
            <a:avLst/>
          </a:prstGeom>
        </p:spPr>
        <p:txBody>
          <a:bodyPr vert="horz" lIns="112489" tIns="56245" rIns="112489" bIns="56245" rtlCol="0" anchor="ctr"/>
          <a:lstStyle>
            <a:lvl1pPr algn="l">
              <a:defRPr sz="1500">
                <a:solidFill>
                  <a:schemeClr val="tx1">
                    <a:tint val="75000"/>
                  </a:schemeClr>
                </a:solidFill>
              </a:defRPr>
            </a:lvl1pPr>
          </a:lstStyle>
          <a:p>
            <a:fld id="{436F48D0-D386-F140-BC0A-DE1CABA4CDC7}" type="datetimeFigureOut">
              <a:rPr lang="es-ES" smtClean="0"/>
              <a:t>09/07/2019</a:t>
            </a:fld>
            <a:endParaRPr lang="es-ES"/>
          </a:p>
        </p:txBody>
      </p:sp>
      <p:sp>
        <p:nvSpPr>
          <p:cNvPr id="5" name="Marcador de pie de página 4"/>
          <p:cNvSpPr>
            <a:spLocks noGrp="1"/>
          </p:cNvSpPr>
          <p:nvPr>
            <p:ph type="ftr" sz="quarter" idx="3"/>
          </p:nvPr>
        </p:nvSpPr>
        <p:spPr>
          <a:xfrm>
            <a:off x="4058206" y="7237706"/>
            <a:ext cx="3761264" cy="415752"/>
          </a:xfrm>
          <a:prstGeom prst="rect">
            <a:avLst/>
          </a:prstGeom>
        </p:spPr>
        <p:txBody>
          <a:bodyPr vert="horz" lIns="112489" tIns="56245" rIns="112489" bIns="56245" rtlCol="0" anchor="ctr"/>
          <a:lstStyle>
            <a:lvl1pPr algn="ctr">
              <a:defRPr sz="15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512334" y="7237706"/>
            <a:ext cx="2771458" cy="415752"/>
          </a:xfrm>
          <a:prstGeom prst="rect">
            <a:avLst/>
          </a:prstGeom>
        </p:spPr>
        <p:txBody>
          <a:bodyPr vert="horz" lIns="112489" tIns="56245" rIns="112489" bIns="56245" rtlCol="0" anchor="ctr"/>
          <a:lstStyle>
            <a:lvl1pPr algn="r">
              <a:defRPr sz="1500">
                <a:solidFill>
                  <a:schemeClr val="tx1">
                    <a:tint val="75000"/>
                  </a:schemeClr>
                </a:solidFill>
              </a:defRPr>
            </a:lvl1pPr>
          </a:lstStyle>
          <a:p>
            <a:fld id="{A5C07854-5512-0348-BDBD-01B9F377EAB7}" type="slidenum">
              <a:rPr lang="es-ES" smtClean="0"/>
              <a:t>‹Nº›</a:t>
            </a:fld>
            <a:endParaRPr lang="es-ES"/>
          </a:p>
        </p:txBody>
      </p:sp>
    </p:spTree>
    <p:extLst>
      <p:ext uri="{BB962C8B-B14F-4D97-AF65-F5344CB8AC3E}">
        <p14:creationId xmlns:p14="http://schemas.microsoft.com/office/powerpoint/2010/main" val="114664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63" r:id="rId5"/>
    <p:sldLayoutId id="2147483662" r:id="rId6"/>
    <p:sldLayoutId id="2147483664" r:id="rId7"/>
    <p:sldLayoutId id="2147483653" r:id="rId8"/>
    <p:sldLayoutId id="2147483658" r:id="rId9"/>
  </p:sldLayoutIdLst>
  <p:txStyles>
    <p:titleStyle>
      <a:lvl1pPr algn="ctr" defTabSz="562447" rtl="0" eaLnBrk="1" latinLnBrk="0" hangingPunct="1">
        <a:spcBef>
          <a:spcPct val="0"/>
        </a:spcBef>
        <a:buNone/>
        <a:defRPr sz="5400" kern="1200">
          <a:solidFill>
            <a:schemeClr val="tx1"/>
          </a:solidFill>
          <a:latin typeface="+mj-lt"/>
          <a:ea typeface="+mj-ea"/>
          <a:cs typeface="+mj-cs"/>
        </a:defRPr>
      </a:lvl1pPr>
    </p:titleStyle>
    <p:bodyStyle>
      <a:lvl1pPr marL="421836" indent="-421836" algn="l" defTabSz="562447" rtl="0" eaLnBrk="1" latinLnBrk="0" hangingPunct="1">
        <a:spcBef>
          <a:spcPct val="20000"/>
        </a:spcBef>
        <a:buFont typeface="Arial"/>
        <a:buChar char="•"/>
        <a:defRPr sz="3900" kern="1200">
          <a:solidFill>
            <a:schemeClr val="tx1"/>
          </a:solidFill>
          <a:latin typeface="+mn-lt"/>
          <a:ea typeface="+mn-ea"/>
          <a:cs typeface="+mn-cs"/>
        </a:defRPr>
      </a:lvl1pPr>
      <a:lvl2pPr marL="913977" indent="-351530" algn="l" defTabSz="562447" rtl="0" eaLnBrk="1" latinLnBrk="0" hangingPunct="1">
        <a:spcBef>
          <a:spcPct val="20000"/>
        </a:spcBef>
        <a:buFont typeface="Arial"/>
        <a:buChar char="–"/>
        <a:defRPr sz="3400" kern="1200">
          <a:solidFill>
            <a:schemeClr val="tx1"/>
          </a:solidFill>
          <a:latin typeface="+mn-lt"/>
          <a:ea typeface="+mn-ea"/>
          <a:cs typeface="+mn-cs"/>
        </a:defRPr>
      </a:lvl2pPr>
      <a:lvl3pPr marL="1406119" indent="-281224" algn="l" defTabSz="562447" rtl="0" eaLnBrk="1" latinLnBrk="0" hangingPunct="1">
        <a:spcBef>
          <a:spcPct val="20000"/>
        </a:spcBef>
        <a:buFont typeface="Arial"/>
        <a:buChar char="•"/>
        <a:defRPr sz="3000" kern="1200">
          <a:solidFill>
            <a:schemeClr val="tx1"/>
          </a:solidFill>
          <a:latin typeface="+mn-lt"/>
          <a:ea typeface="+mn-ea"/>
          <a:cs typeface="+mn-cs"/>
        </a:defRPr>
      </a:lvl3pPr>
      <a:lvl4pPr marL="1968566" indent="-281224" algn="l" defTabSz="562447" rtl="0" eaLnBrk="1" latinLnBrk="0" hangingPunct="1">
        <a:spcBef>
          <a:spcPct val="20000"/>
        </a:spcBef>
        <a:buFont typeface="Arial"/>
        <a:buChar char="–"/>
        <a:defRPr sz="2500" kern="1200">
          <a:solidFill>
            <a:schemeClr val="tx1"/>
          </a:solidFill>
          <a:latin typeface="+mn-lt"/>
          <a:ea typeface="+mn-ea"/>
          <a:cs typeface="+mn-cs"/>
        </a:defRPr>
      </a:lvl4pPr>
      <a:lvl5pPr marL="2531013" indent="-281224" algn="l" defTabSz="562447" rtl="0" eaLnBrk="1" latinLnBrk="0" hangingPunct="1">
        <a:spcBef>
          <a:spcPct val="20000"/>
        </a:spcBef>
        <a:buFont typeface="Arial"/>
        <a:buChar char="»"/>
        <a:defRPr sz="2500" kern="1200">
          <a:solidFill>
            <a:schemeClr val="tx1"/>
          </a:solidFill>
          <a:latin typeface="+mn-lt"/>
          <a:ea typeface="+mn-ea"/>
          <a:cs typeface="+mn-cs"/>
        </a:defRPr>
      </a:lvl5pPr>
      <a:lvl6pPr marL="3093461" indent="-281224" algn="l" defTabSz="562447" rtl="0" eaLnBrk="1" latinLnBrk="0" hangingPunct="1">
        <a:spcBef>
          <a:spcPct val="20000"/>
        </a:spcBef>
        <a:buFont typeface="Arial"/>
        <a:buChar char="•"/>
        <a:defRPr sz="2500" kern="1200">
          <a:solidFill>
            <a:schemeClr val="tx1"/>
          </a:solidFill>
          <a:latin typeface="+mn-lt"/>
          <a:ea typeface="+mn-ea"/>
          <a:cs typeface="+mn-cs"/>
        </a:defRPr>
      </a:lvl6pPr>
      <a:lvl7pPr marL="3655908" indent="-281224" algn="l" defTabSz="562447" rtl="0" eaLnBrk="1" latinLnBrk="0" hangingPunct="1">
        <a:spcBef>
          <a:spcPct val="20000"/>
        </a:spcBef>
        <a:buFont typeface="Arial"/>
        <a:buChar char="•"/>
        <a:defRPr sz="2500" kern="1200">
          <a:solidFill>
            <a:schemeClr val="tx1"/>
          </a:solidFill>
          <a:latin typeface="+mn-lt"/>
          <a:ea typeface="+mn-ea"/>
          <a:cs typeface="+mn-cs"/>
        </a:defRPr>
      </a:lvl7pPr>
      <a:lvl8pPr marL="4218356" indent="-281224" algn="l" defTabSz="562447" rtl="0" eaLnBrk="1" latinLnBrk="0" hangingPunct="1">
        <a:spcBef>
          <a:spcPct val="20000"/>
        </a:spcBef>
        <a:buFont typeface="Arial"/>
        <a:buChar char="•"/>
        <a:defRPr sz="2500" kern="1200">
          <a:solidFill>
            <a:schemeClr val="tx1"/>
          </a:solidFill>
          <a:latin typeface="+mn-lt"/>
          <a:ea typeface="+mn-ea"/>
          <a:cs typeface="+mn-cs"/>
        </a:defRPr>
      </a:lvl8pPr>
      <a:lvl9pPr marL="4780803" indent="-281224" algn="l" defTabSz="562447"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s-ES"/>
      </a:defPPr>
      <a:lvl1pPr marL="0" algn="l" defTabSz="562447" rtl="0" eaLnBrk="1" latinLnBrk="0" hangingPunct="1">
        <a:defRPr sz="2200" kern="1200">
          <a:solidFill>
            <a:schemeClr val="tx1"/>
          </a:solidFill>
          <a:latin typeface="+mn-lt"/>
          <a:ea typeface="+mn-ea"/>
          <a:cs typeface="+mn-cs"/>
        </a:defRPr>
      </a:lvl1pPr>
      <a:lvl2pPr marL="562447" algn="l" defTabSz="562447" rtl="0" eaLnBrk="1" latinLnBrk="0" hangingPunct="1">
        <a:defRPr sz="2200" kern="1200">
          <a:solidFill>
            <a:schemeClr val="tx1"/>
          </a:solidFill>
          <a:latin typeface="+mn-lt"/>
          <a:ea typeface="+mn-ea"/>
          <a:cs typeface="+mn-cs"/>
        </a:defRPr>
      </a:lvl2pPr>
      <a:lvl3pPr marL="1124895" algn="l" defTabSz="562447" rtl="0" eaLnBrk="1" latinLnBrk="0" hangingPunct="1">
        <a:defRPr sz="2200" kern="1200">
          <a:solidFill>
            <a:schemeClr val="tx1"/>
          </a:solidFill>
          <a:latin typeface="+mn-lt"/>
          <a:ea typeface="+mn-ea"/>
          <a:cs typeface="+mn-cs"/>
        </a:defRPr>
      </a:lvl3pPr>
      <a:lvl4pPr marL="1687342" algn="l" defTabSz="562447" rtl="0" eaLnBrk="1" latinLnBrk="0" hangingPunct="1">
        <a:defRPr sz="2200" kern="1200">
          <a:solidFill>
            <a:schemeClr val="tx1"/>
          </a:solidFill>
          <a:latin typeface="+mn-lt"/>
          <a:ea typeface="+mn-ea"/>
          <a:cs typeface="+mn-cs"/>
        </a:defRPr>
      </a:lvl4pPr>
      <a:lvl5pPr marL="2249790" algn="l" defTabSz="562447" rtl="0" eaLnBrk="1" latinLnBrk="0" hangingPunct="1">
        <a:defRPr sz="2200" kern="1200">
          <a:solidFill>
            <a:schemeClr val="tx1"/>
          </a:solidFill>
          <a:latin typeface="+mn-lt"/>
          <a:ea typeface="+mn-ea"/>
          <a:cs typeface="+mn-cs"/>
        </a:defRPr>
      </a:lvl5pPr>
      <a:lvl6pPr marL="2812237" algn="l" defTabSz="562447" rtl="0" eaLnBrk="1" latinLnBrk="0" hangingPunct="1">
        <a:defRPr sz="2200" kern="1200">
          <a:solidFill>
            <a:schemeClr val="tx1"/>
          </a:solidFill>
          <a:latin typeface="+mn-lt"/>
          <a:ea typeface="+mn-ea"/>
          <a:cs typeface="+mn-cs"/>
        </a:defRPr>
      </a:lvl6pPr>
      <a:lvl7pPr marL="3374685" algn="l" defTabSz="562447" rtl="0" eaLnBrk="1" latinLnBrk="0" hangingPunct="1">
        <a:defRPr sz="2200" kern="1200">
          <a:solidFill>
            <a:schemeClr val="tx1"/>
          </a:solidFill>
          <a:latin typeface="+mn-lt"/>
          <a:ea typeface="+mn-ea"/>
          <a:cs typeface="+mn-cs"/>
        </a:defRPr>
      </a:lvl7pPr>
      <a:lvl8pPr marL="3937132" algn="l" defTabSz="562447" rtl="0" eaLnBrk="1" latinLnBrk="0" hangingPunct="1">
        <a:defRPr sz="2200" kern="1200">
          <a:solidFill>
            <a:schemeClr val="tx1"/>
          </a:solidFill>
          <a:latin typeface="+mn-lt"/>
          <a:ea typeface="+mn-ea"/>
          <a:cs typeface="+mn-cs"/>
        </a:defRPr>
      </a:lvl8pPr>
      <a:lvl9pPr marL="4499580" algn="l" defTabSz="56244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167576" y="3007534"/>
            <a:ext cx="7772400" cy="523220"/>
          </a:xfrm>
          <a:prstGeom prst="rect">
            <a:avLst/>
          </a:prstGeom>
          <a:noFill/>
        </p:spPr>
        <p:txBody>
          <a:bodyPr wrap="square" rtlCol="0">
            <a:spAutoFit/>
          </a:bodyPr>
          <a:lstStyle>
            <a:defPPr>
              <a:defRPr lang="es-ES"/>
            </a:defPPr>
            <a:lvl1pPr algn="ctr">
              <a:defRPr sz="28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s-CL" dirty="0" smtClean="0"/>
              <a:t>CUIDEMOS LA ENERGÍA</a:t>
            </a:r>
            <a:endParaRPr lang="es-CL" dirty="0"/>
          </a:p>
        </p:txBody>
      </p:sp>
      <p:sp>
        <p:nvSpPr>
          <p:cNvPr id="7" name="Subtítulo 2"/>
          <p:cNvSpPr txBox="1">
            <a:spLocks/>
          </p:cNvSpPr>
          <p:nvPr/>
        </p:nvSpPr>
        <p:spPr>
          <a:xfrm>
            <a:off x="3975844" y="3715883"/>
            <a:ext cx="4428565" cy="954107"/>
          </a:xfrm>
          <a:prstGeom prst="rect">
            <a:avLst/>
          </a:prstGeom>
          <a:noFill/>
        </p:spPr>
        <p:txBody>
          <a:bodyPr wrap="square" rtlCol="0">
            <a:spAutoFit/>
          </a:bodyPr>
          <a:lstStyle>
            <a:defPPr>
              <a:defRPr lang="es-ES"/>
            </a:defPPr>
            <a:lvl1pPr algn="ctr">
              <a:defRPr sz="2800">
                <a:solidFill>
                  <a:schemeClr val="tx2"/>
                </a:solidFill>
                <a:latin typeface="Verdana" panose="020B0604030504040204" pitchFamily="34" charset="0"/>
                <a:ea typeface="Verdana" panose="020B0604030504040204" pitchFamily="34" charset="0"/>
                <a:cs typeface="Verdana" panose="020B0604030504040204" pitchFamily="34" charset="0"/>
              </a:defRPr>
            </a:lvl1pPr>
            <a:lvl5pPr marL="0" lvl="4" algn="ctr">
              <a:defRPr>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r>
              <a:rPr lang="es-CL" dirty="0"/>
              <a:t>Ciencias Naturales</a:t>
            </a:r>
          </a:p>
          <a:p>
            <a:r>
              <a:rPr lang="es-CL" dirty="0"/>
              <a:t>6°básico</a:t>
            </a:r>
          </a:p>
        </p:txBody>
      </p:sp>
      <p:sp>
        <p:nvSpPr>
          <p:cNvPr id="8" name="Subtítulo 2"/>
          <p:cNvSpPr txBox="1">
            <a:spLocks/>
          </p:cNvSpPr>
          <p:nvPr/>
        </p:nvSpPr>
        <p:spPr>
          <a:xfrm>
            <a:off x="1428750" y="5377476"/>
            <a:ext cx="8972550" cy="738664"/>
          </a:xfrm>
          <a:prstGeom prst="rect">
            <a:avLst/>
          </a:prstGeom>
          <a:noFill/>
        </p:spPr>
        <p:txBody>
          <a:bodyPr wrap="square" rtlCol="0">
            <a:spAutoFit/>
          </a:bodyPr>
          <a:lstStyle>
            <a:defPPr>
              <a:defRPr lang="es-ES"/>
            </a:defPPr>
            <a:lvl1pPr algn="ctr">
              <a:defRPr sz="2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0" lvl="4" algn="ct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Presentación creada el año 2017 para apoyar la labor de docentes y educadores, y puesta a disposición en el Repositorio de Educación Ambiental del Ministerio del Medio Ambiente.</a:t>
            </a:r>
          </a:p>
          <a:p>
            <a:pPr marL="0" lvl="4" algn="ctr"/>
            <a:r>
              <a:rPr lang="es-MX"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Puede ser utilizada y modificada haciendo referencia al Ministerio.</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253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99456" y="421193"/>
            <a:ext cx="10178703"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defTabSz="457200" fontAlgn="base">
              <a:spcAft>
                <a:spcPct val="0"/>
              </a:spcAft>
            </a:pPr>
            <a:r>
              <a:rPr lang="es-CL" sz="3000" b="1" dirty="0">
                <a:solidFill>
                  <a:schemeClr val="bg1"/>
                </a:solidFill>
                <a:latin typeface="Verdana"/>
                <a:ea typeface="ヒラギノ角ゴ Pro W3" charset="-128"/>
                <a:cs typeface="Verdana"/>
              </a:rPr>
              <a:t>¿Cómo se genera la energía eléctrica en Chile?</a:t>
            </a:r>
          </a:p>
        </p:txBody>
      </p:sp>
      <p:graphicFrame>
        <p:nvGraphicFramePr>
          <p:cNvPr id="3" name="Marcador de contenido 6"/>
          <p:cNvGraphicFramePr>
            <a:graphicFrameLocks noGrp="1"/>
          </p:cNvGraphicFramePr>
          <p:nvPr>
            <p:ph idx="4294967295"/>
            <p:extLst>
              <p:ext uri="{D42A27DB-BD31-4B8C-83A1-F6EECF244321}">
                <p14:modId xmlns:p14="http://schemas.microsoft.com/office/powerpoint/2010/main" val="847576079"/>
              </p:ext>
            </p:extLst>
          </p:nvPr>
        </p:nvGraphicFramePr>
        <p:xfrm>
          <a:off x="2263457" y="2580193"/>
          <a:ext cx="7299325" cy="4319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8"/>
          <p:cNvGraphicFramePr/>
          <p:nvPr>
            <p:extLst>
              <p:ext uri="{D42A27DB-BD31-4B8C-83A1-F6EECF244321}">
                <p14:modId xmlns:p14="http://schemas.microsoft.com/office/powerpoint/2010/main" val="3272701775"/>
              </p:ext>
            </p:extLst>
          </p:nvPr>
        </p:nvGraphicFramePr>
        <p:xfrm>
          <a:off x="2057577" y="2406495"/>
          <a:ext cx="7497267" cy="5498275"/>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1"/>
          <p:cNvSpPr txBox="1"/>
          <p:nvPr/>
        </p:nvSpPr>
        <p:spPr>
          <a:xfrm>
            <a:off x="8315629" y="4933586"/>
            <a:ext cx="2024743" cy="4750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No renovable</a:t>
            </a:r>
            <a:endParaRPr lang="es-CL" sz="2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1"/>
          <p:cNvSpPr txBox="1"/>
          <p:nvPr/>
        </p:nvSpPr>
        <p:spPr>
          <a:xfrm>
            <a:off x="1844217" y="4226387"/>
            <a:ext cx="190696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Renovable </a:t>
            </a:r>
          </a:p>
          <a:p>
            <a:pPr algn="ctr"/>
            <a:r>
              <a:rPr 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convencional</a:t>
            </a:r>
            <a:endParaRPr lang="es-CL" sz="2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1"/>
          <p:cNvSpPr txBox="1"/>
          <p:nvPr/>
        </p:nvSpPr>
        <p:spPr>
          <a:xfrm>
            <a:off x="2971580" y="2102673"/>
            <a:ext cx="230146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Renovable </a:t>
            </a:r>
          </a:p>
          <a:p>
            <a:pPr algn="ctr"/>
            <a:r>
              <a:rPr 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no convencional</a:t>
            </a:r>
            <a:endParaRPr lang="es-CL" sz="2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71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99456" y="421193"/>
            <a:ext cx="10178703"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defTabSz="457200" fontAlgn="base">
              <a:spcAft>
                <a:spcPct val="0"/>
              </a:spcAft>
            </a:pPr>
            <a:r>
              <a:rPr lang="es-CL" sz="3000" b="1" dirty="0">
                <a:solidFill>
                  <a:schemeClr val="bg1"/>
                </a:solidFill>
                <a:latin typeface="Verdana"/>
                <a:ea typeface="ヒラギノ角ゴ Pro W3" charset="-128"/>
                <a:cs typeface="Verdana"/>
              </a:rPr>
              <a:t>¿Cómo </a:t>
            </a:r>
            <a:r>
              <a:rPr lang="es-CL" sz="3000" b="1" dirty="0" smtClean="0">
                <a:solidFill>
                  <a:schemeClr val="bg1"/>
                </a:solidFill>
                <a:latin typeface="Verdana"/>
                <a:ea typeface="ヒラギノ角ゴ Pro W3" charset="-128"/>
                <a:cs typeface="Verdana"/>
              </a:rPr>
              <a:t>crees estamos usando </a:t>
            </a:r>
            <a:r>
              <a:rPr lang="es-CL" sz="3000" b="1" dirty="0">
                <a:solidFill>
                  <a:schemeClr val="bg1"/>
                </a:solidFill>
                <a:latin typeface="Verdana"/>
                <a:ea typeface="ヒラギノ角ゴ Pro W3" charset="-128"/>
                <a:cs typeface="Verdana"/>
              </a:rPr>
              <a:t>la </a:t>
            </a:r>
            <a:r>
              <a:rPr lang="es-CL" sz="3000" b="1" dirty="0" smtClean="0">
                <a:solidFill>
                  <a:schemeClr val="bg1"/>
                </a:solidFill>
                <a:latin typeface="Verdana"/>
                <a:ea typeface="ヒラギノ角ゴ Pro W3" charset="-128"/>
                <a:cs typeface="Verdana"/>
              </a:rPr>
              <a:t>energía?</a:t>
            </a:r>
            <a:endParaRPr lang="es-CL" sz="3000" b="1" dirty="0">
              <a:solidFill>
                <a:schemeClr val="bg1"/>
              </a:solidFill>
              <a:latin typeface="Verdana"/>
              <a:ea typeface="ヒラギノ角ゴ Pro W3" charset="-128"/>
              <a:cs typeface="Verdana"/>
            </a:endParaRPr>
          </a:p>
        </p:txBody>
      </p:sp>
      <p:pic>
        <p:nvPicPr>
          <p:cNvPr id="8"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15" y="1424586"/>
            <a:ext cx="8289576" cy="6195837"/>
          </a:xfrm>
          <a:prstGeom prst="rect">
            <a:avLst/>
          </a:prstGeom>
        </p:spPr>
      </p:pic>
      <p:sp>
        <p:nvSpPr>
          <p:cNvPr id="9" name="Título 1"/>
          <p:cNvSpPr txBox="1">
            <a:spLocks/>
          </p:cNvSpPr>
          <p:nvPr/>
        </p:nvSpPr>
        <p:spPr>
          <a:xfrm>
            <a:off x="315594" y="2166509"/>
            <a:ext cx="4300269" cy="1551127"/>
          </a:xfrm>
          <a:prstGeom prst="rect">
            <a:avLst/>
          </a:prstGeom>
        </p:spPr>
        <p:txBody>
          <a:bodyPr vert="horz" lIns="112489" tIns="56245" rIns="112489" bIns="56245" rtlCol="0" anchor="ctr">
            <a:normAutofit fontScale="97500" lnSpcReduction="10000"/>
          </a:bodyPr>
          <a:lstStyle>
            <a:lvl1pPr algn="ctr" defTabSz="562447" rtl="0" eaLnBrk="1" latinLnBrk="0" hangingPunct="1">
              <a:spcBef>
                <a:spcPct val="0"/>
              </a:spcBef>
              <a:buNone/>
              <a:defRPr sz="5400" kern="1200">
                <a:solidFill>
                  <a:schemeClr val="tx1"/>
                </a:solidFill>
                <a:latin typeface="+mj-lt"/>
                <a:ea typeface="+mj-ea"/>
                <a:cs typeface="+mj-cs"/>
              </a:defRPr>
            </a:lvl1pPr>
          </a:lstStyle>
          <a:p>
            <a:r>
              <a:rPr lang="es-CL" sz="27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¿De qué manera crees que se malgasta la energía en nuestra sociedad?</a:t>
            </a:r>
            <a:endParaRPr lang="es-CL" sz="2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ítulo 1"/>
          <p:cNvSpPr txBox="1">
            <a:spLocks/>
          </p:cNvSpPr>
          <p:nvPr/>
        </p:nvSpPr>
        <p:spPr>
          <a:xfrm>
            <a:off x="5324156" y="4604673"/>
            <a:ext cx="4542975" cy="1115140"/>
          </a:xfrm>
          <a:prstGeom prst="rect">
            <a:avLst/>
          </a:prstGeom>
        </p:spPr>
        <p:txBody>
          <a:bodyPr vert="horz" lIns="112489" tIns="56245" rIns="112489" bIns="56245" rtlCol="0" anchor="ctr">
            <a:normAutofit fontScale="90000" lnSpcReduction="10000"/>
          </a:bodyPr>
          <a:lstStyle>
            <a:lvl1pPr algn="ctr" defTabSz="562447" rtl="0" eaLnBrk="1" latinLnBrk="0" hangingPunct="1">
              <a:spcBef>
                <a:spcPct val="0"/>
              </a:spcBef>
              <a:buNone/>
              <a:defRPr sz="5400" kern="1200">
                <a:solidFill>
                  <a:schemeClr val="tx1"/>
                </a:solidFill>
                <a:latin typeface="+mj-lt"/>
                <a:ea typeface="+mj-ea"/>
                <a:cs typeface="+mj-cs"/>
              </a:defRPr>
            </a:lvl1pPr>
          </a:lstStyle>
          <a:p>
            <a:r>
              <a:rPr lang="es-CL" sz="2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Piensa en los lugares de tu hogar donde podrías ahorrar energía</a:t>
            </a:r>
            <a:endParaRPr lang="es-CL" sz="2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203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1"/>
          <p:cNvSpPr txBox="1">
            <a:spLocks/>
          </p:cNvSpPr>
          <p:nvPr/>
        </p:nvSpPr>
        <p:spPr>
          <a:xfrm>
            <a:off x="6183312" y="8021320"/>
            <a:ext cx="1992669" cy="173796"/>
          </a:xfrm>
          <a:prstGeom prst="rect">
            <a:avLst/>
          </a:prstGeom>
        </p:spPr>
        <p:txBody>
          <a:bodyPr/>
          <a:lstStyle>
            <a:defPPr>
              <a:defRPr lang="es-ES"/>
            </a:defPPr>
            <a:lvl1pPr marL="0" algn="l" defTabSz="562447" rtl="0" eaLnBrk="1" latinLnBrk="0" hangingPunct="1">
              <a:defRPr sz="2200" kern="1200">
                <a:solidFill>
                  <a:schemeClr val="tx1"/>
                </a:solidFill>
                <a:latin typeface="+mn-lt"/>
                <a:ea typeface="+mn-ea"/>
                <a:cs typeface="+mn-cs"/>
              </a:defRPr>
            </a:lvl1pPr>
            <a:lvl2pPr marL="562447" algn="l" defTabSz="562447" rtl="0" eaLnBrk="1" latinLnBrk="0" hangingPunct="1">
              <a:defRPr sz="2200" kern="1200">
                <a:solidFill>
                  <a:schemeClr val="tx1"/>
                </a:solidFill>
                <a:latin typeface="+mn-lt"/>
                <a:ea typeface="+mn-ea"/>
                <a:cs typeface="+mn-cs"/>
              </a:defRPr>
            </a:lvl2pPr>
            <a:lvl3pPr marL="1124895" algn="l" defTabSz="562447" rtl="0" eaLnBrk="1" latinLnBrk="0" hangingPunct="1">
              <a:defRPr sz="2200" kern="1200">
                <a:solidFill>
                  <a:schemeClr val="tx1"/>
                </a:solidFill>
                <a:latin typeface="+mn-lt"/>
                <a:ea typeface="+mn-ea"/>
                <a:cs typeface="+mn-cs"/>
              </a:defRPr>
            </a:lvl3pPr>
            <a:lvl4pPr marL="1687342" algn="l" defTabSz="562447" rtl="0" eaLnBrk="1" latinLnBrk="0" hangingPunct="1">
              <a:defRPr sz="2200" kern="1200">
                <a:solidFill>
                  <a:schemeClr val="tx1"/>
                </a:solidFill>
                <a:latin typeface="+mn-lt"/>
                <a:ea typeface="+mn-ea"/>
                <a:cs typeface="+mn-cs"/>
              </a:defRPr>
            </a:lvl4pPr>
            <a:lvl5pPr marL="2249790" algn="l" defTabSz="562447" rtl="0" eaLnBrk="1" latinLnBrk="0" hangingPunct="1">
              <a:defRPr sz="2200" kern="1200">
                <a:solidFill>
                  <a:schemeClr val="tx1"/>
                </a:solidFill>
                <a:latin typeface="+mn-lt"/>
                <a:ea typeface="+mn-ea"/>
                <a:cs typeface="+mn-cs"/>
              </a:defRPr>
            </a:lvl5pPr>
            <a:lvl6pPr marL="2812237" algn="l" defTabSz="562447" rtl="0" eaLnBrk="1" latinLnBrk="0" hangingPunct="1">
              <a:defRPr sz="2200" kern="1200">
                <a:solidFill>
                  <a:schemeClr val="tx1"/>
                </a:solidFill>
                <a:latin typeface="+mn-lt"/>
                <a:ea typeface="+mn-ea"/>
                <a:cs typeface="+mn-cs"/>
              </a:defRPr>
            </a:lvl6pPr>
            <a:lvl7pPr marL="3374685" algn="l" defTabSz="562447" rtl="0" eaLnBrk="1" latinLnBrk="0" hangingPunct="1">
              <a:defRPr sz="2200" kern="1200">
                <a:solidFill>
                  <a:schemeClr val="tx1"/>
                </a:solidFill>
                <a:latin typeface="+mn-lt"/>
                <a:ea typeface="+mn-ea"/>
                <a:cs typeface="+mn-cs"/>
              </a:defRPr>
            </a:lvl7pPr>
            <a:lvl8pPr marL="3937132" algn="l" defTabSz="562447" rtl="0" eaLnBrk="1" latinLnBrk="0" hangingPunct="1">
              <a:defRPr sz="2200" kern="1200">
                <a:solidFill>
                  <a:schemeClr val="tx1"/>
                </a:solidFill>
                <a:latin typeface="+mn-lt"/>
                <a:ea typeface="+mn-ea"/>
                <a:cs typeface="+mn-cs"/>
              </a:defRPr>
            </a:lvl8pPr>
            <a:lvl9pPr marL="4499580" algn="l" defTabSz="562447" rtl="0" eaLnBrk="1" latinLnBrk="0" hangingPunct="1">
              <a:defRPr sz="2200" kern="1200">
                <a:solidFill>
                  <a:schemeClr val="tx1"/>
                </a:solidFill>
                <a:latin typeface="+mn-lt"/>
                <a:ea typeface="+mn-ea"/>
                <a:cs typeface="+mn-cs"/>
              </a:defRPr>
            </a:lvl9pPr>
          </a:lstStyle>
          <a:p>
            <a:pPr>
              <a:defRPr/>
            </a:pPr>
            <a:fld id="{72E51648-A5BB-418E-8B06-1F0A942DFAC2}" type="slidenum">
              <a:rPr lang="en-US" smtClean="0"/>
              <a:pPr>
                <a:defRPr/>
              </a:pPr>
              <a:t>12</a:t>
            </a:fld>
            <a:endParaRPr lang="en-US"/>
          </a:p>
        </p:txBody>
      </p:sp>
      <p:pic>
        <p:nvPicPr>
          <p:cNvPr id="5"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55312"/>
            <a:ext cx="8554720" cy="6394012"/>
          </a:xfrm>
          <a:prstGeom prst="rect">
            <a:avLst/>
          </a:prstGeom>
        </p:spPr>
      </p:pic>
      <p:pic>
        <p:nvPicPr>
          <p:cNvPr id="6"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96057"/>
            <a:ext cx="8554720" cy="6394012"/>
          </a:xfrm>
          <a:prstGeom prst="rect">
            <a:avLst/>
          </a:prstGeom>
        </p:spPr>
      </p:pic>
      <p:pic>
        <p:nvPicPr>
          <p:cNvPr id="7"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7230"/>
            <a:ext cx="8554720" cy="6394012"/>
          </a:xfrm>
          <a:prstGeom prst="rect">
            <a:avLst/>
          </a:prstGeom>
        </p:spPr>
      </p:pic>
      <p:sp>
        <p:nvSpPr>
          <p:cNvPr id="8" name="Rectángulo 5"/>
          <p:cNvSpPr/>
          <p:nvPr/>
        </p:nvSpPr>
        <p:spPr>
          <a:xfrm>
            <a:off x="320992" y="348119"/>
            <a:ext cx="117246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defTabSz="457200" fontAlgn="base">
              <a:spcBef>
                <a:spcPct val="0"/>
              </a:spcBef>
              <a:spcAft>
                <a:spcPct val="0"/>
              </a:spcAft>
            </a:pPr>
            <a:r>
              <a:rPr lang="es-CL" sz="3000" b="1" dirty="0">
                <a:solidFill>
                  <a:schemeClr val="bg1"/>
                </a:solidFill>
                <a:latin typeface="Verdana"/>
                <a:ea typeface="ヒラギノ角ゴ Pro W3" charset="-128"/>
                <a:cs typeface="Verdana"/>
              </a:rPr>
              <a:t>¿De qué manera se malgasta en tu barrio?</a:t>
            </a:r>
          </a:p>
        </p:txBody>
      </p:sp>
    </p:spTree>
    <p:extLst>
      <p:ext uri="{BB962C8B-B14F-4D97-AF65-F5344CB8AC3E}">
        <p14:creationId xmlns:p14="http://schemas.microsoft.com/office/powerpoint/2010/main" val="1023002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4" y="1434599"/>
            <a:ext cx="8546273" cy="6387698"/>
          </a:xfrm>
          <a:prstGeom prst="rect">
            <a:avLst/>
          </a:prstGeom>
        </p:spPr>
      </p:pic>
      <p:pic>
        <p:nvPicPr>
          <p:cNvPr id="3"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 y="1421215"/>
            <a:ext cx="8546273" cy="6387698"/>
          </a:xfrm>
          <a:prstGeom prst="rect">
            <a:avLst/>
          </a:prstGeom>
        </p:spPr>
      </p:pic>
      <p:pic>
        <p:nvPicPr>
          <p:cNvPr id="4"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 y="1420196"/>
            <a:ext cx="8546273" cy="6387698"/>
          </a:xfrm>
          <a:prstGeom prst="rect">
            <a:avLst/>
          </a:prstGeom>
        </p:spPr>
      </p:pic>
      <p:pic>
        <p:nvPicPr>
          <p:cNvPr id="5"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7" y="1447983"/>
            <a:ext cx="8546273" cy="6387698"/>
          </a:xfrm>
          <a:prstGeom prst="rect">
            <a:avLst/>
          </a:prstGeom>
        </p:spPr>
      </p:pic>
      <p:pic>
        <p:nvPicPr>
          <p:cNvPr id="6"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99" y="1393428"/>
            <a:ext cx="8546273" cy="6387698"/>
          </a:xfrm>
          <a:prstGeom prst="rect">
            <a:avLst/>
          </a:prstGeom>
        </p:spPr>
      </p:pic>
      <p:pic>
        <p:nvPicPr>
          <p:cNvPr id="7"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 y="1425855"/>
            <a:ext cx="8546273" cy="6387698"/>
          </a:xfrm>
          <a:prstGeom prst="rect">
            <a:avLst/>
          </a:prstGeom>
        </p:spPr>
      </p:pic>
      <p:pic>
        <p:nvPicPr>
          <p:cNvPr id="8"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30" y="1459504"/>
            <a:ext cx="8546273" cy="6387698"/>
          </a:xfrm>
          <a:prstGeom prst="rect">
            <a:avLst/>
          </a:prstGeom>
        </p:spPr>
      </p:pic>
      <p:pic>
        <p:nvPicPr>
          <p:cNvPr id="9" name="Imagen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47" y="1421215"/>
            <a:ext cx="8546273" cy="6387698"/>
          </a:xfrm>
          <a:prstGeom prst="rect">
            <a:avLst/>
          </a:prstGeom>
        </p:spPr>
      </p:pic>
      <p:sp>
        <p:nvSpPr>
          <p:cNvPr id="10" name="Rectángulo 5"/>
          <p:cNvSpPr/>
          <p:nvPr/>
        </p:nvSpPr>
        <p:spPr>
          <a:xfrm>
            <a:off x="320992" y="348119"/>
            <a:ext cx="117246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defTabSz="457200" fontAlgn="base">
              <a:spcBef>
                <a:spcPct val="0"/>
              </a:spcBef>
              <a:spcAft>
                <a:spcPct val="0"/>
              </a:spcAft>
            </a:pPr>
            <a:r>
              <a:rPr lang="es-CL" sz="3000" b="1" dirty="0">
                <a:solidFill>
                  <a:schemeClr val="bg1"/>
                </a:solidFill>
                <a:latin typeface="Verdana"/>
                <a:ea typeface="ヒラギノ角ゴ Pro W3" charset="-128"/>
                <a:cs typeface="Verdana"/>
              </a:rPr>
              <a:t>¿De qué manera se malgasta en tu barrio?</a:t>
            </a:r>
          </a:p>
        </p:txBody>
      </p:sp>
    </p:spTree>
    <p:extLst>
      <p:ext uri="{BB962C8B-B14F-4D97-AF65-F5344CB8AC3E}">
        <p14:creationId xmlns:p14="http://schemas.microsoft.com/office/powerpoint/2010/main" val="1023002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3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bwMode="auto">
          <a:xfrm>
            <a:off x="809825" y="413293"/>
            <a:ext cx="8229600" cy="74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sz="3000" b="1" i="0" u="none" strike="noStrike" kern="1200" cap="none" spc="0" normalizeH="0" baseline="0" noProof="0" smtClean="0">
                <a:ln>
                  <a:noFill/>
                </a:ln>
                <a:solidFill>
                  <a:schemeClr val="bg1"/>
                </a:solidFill>
                <a:effectLst/>
                <a:uLnTx/>
                <a:uFillTx/>
                <a:latin typeface="Verdana"/>
                <a:ea typeface="ヒラギノ角ゴ Pro W3" charset="-128"/>
                <a:cs typeface="Verdana"/>
              </a:rPr>
              <a:t>Objetivo de aprendizaje</a:t>
            </a:r>
            <a:endParaRPr kumimoji="0" lang="es-CL" sz="3000" b="1" i="0" u="none" strike="noStrike" kern="1200" cap="none" spc="0" normalizeH="0" baseline="0" noProof="0" dirty="0">
              <a:ln>
                <a:noFill/>
              </a:ln>
              <a:solidFill>
                <a:schemeClr val="bg1"/>
              </a:solidFill>
              <a:effectLst/>
              <a:uLnTx/>
              <a:uFillTx/>
              <a:latin typeface="Verdana"/>
              <a:ea typeface="ヒラギノ角ゴ Pro W3" charset="-128"/>
              <a:cs typeface="Verdana"/>
            </a:endParaRPr>
          </a:p>
        </p:txBody>
      </p:sp>
      <p:sp>
        <p:nvSpPr>
          <p:cNvPr id="10" name="Marcador de contenido 2"/>
          <p:cNvSpPr txBox="1">
            <a:spLocks/>
          </p:cNvSpPr>
          <p:nvPr/>
        </p:nvSpPr>
        <p:spPr bwMode="auto">
          <a:xfrm>
            <a:off x="967000" y="2102393"/>
            <a:ext cx="941652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Clr>
                <a:srgbClr val="006CB7"/>
              </a:buClr>
              <a:buFont typeface="Arial"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Clr>
                <a:srgbClr val="006CB7"/>
              </a:buClr>
              <a:buFont typeface="Arial"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s-CL" sz="2200" b="0" i="0" u="none" strike="noStrike" kern="1200" cap="none" spc="0" normalizeH="0" baseline="0" noProof="0" dirty="0" smtClean="0">
                <a:ln>
                  <a:noFill/>
                </a:ln>
                <a:solidFill>
                  <a:schemeClr val="tx2"/>
                </a:solidFill>
                <a:effectLst/>
                <a:uLnTx/>
                <a:uFillTx/>
                <a:latin typeface="Verdana"/>
                <a:ea typeface="ヒラギノ角ゴ Pro W3" charset="-128"/>
                <a:cs typeface="Verdana"/>
              </a:rPr>
              <a:t>Curso: 		</a:t>
            </a:r>
            <a:r>
              <a:rPr kumimoji="0" lang="es-CL" sz="22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6°básico</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s-CL" sz="2200" b="0" i="0" u="none" strike="noStrike" kern="1200" cap="none" spc="0" normalizeH="0" baseline="0" noProof="0" dirty="0" smtClean="0">
                <a:ln>
                  <a:noFill/>
                </a:ln>
                <a:solidFill>
                  <a:schemeClr val="tx2"/>
                </a:solidFill>
                <a:effectLst/>
                <a:uLnTx/>
                <a:uFillTx/>
                <a:latin typeface="Verdana"/>
                <a:ea typeface="ヒラギノ角ゴ Pro W3" charset="-128"/>
                <a:cs typeface="Verdana"/>
              </a:rPr>
              <a:t>Asignatura: 	</a:t>
            </a:r>
            <a:r>
              <a:rPr kumimoji="0" lang="es-CL" sz="22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Ciencias Naturales</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s-CL" sz="2200" b="0" i="0" u="none" strike="noStrike" kern="1200" cap="none" spc="0" normalizeH="0" baseline="0" noProof="0" dirty="0" smtClean="0">
              <a:ln>
                <a:noFill/>
              </a:ln>
              <a:solidFill>
                <a:schemeClr val="tx2"/>
              </a:solidFill>
              <a:effectLst/>
              <a:uLnTx/>
              <a:uFillTx/>
              <a:latin typeface="Verdana"/>
              <a:ea typeface="ヒラギノ角ゴ Pro W3" charset="-128"/>
              <a:cs typeface="Verdana"/>
            </a:endParaRPr>
          </a:p>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r>
              <a:rPr kumimoji="0" lang="es-CL" sz="22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Objetivo de aprendizaje que aborda:</a:t>
            </a:r>
          </a:p>
          <a:p>
            <a:pPr marL="0" marR="0" lvl="0" indent="0" algn="just" defTabSz="457200" rtl="0" eaLnBrk="1" fontAlgn="base" latinLnBrk="0" hangingPunct="1">
              <a:lnSpc>
                <a:spcPct val="100000"/>
              </a:lnSpc>
              <a:spcBef>
                <a:spcPct val="20000"/>
              </a:spcBef>
              <a:spcAft>
                <a:spcPct val="0"/>
              </a:spcAft>
              <a:buClrTx/>
              <a:buSzTx/>
              <a:buFont typeface="Arial" charset="0"/>
              <a:buNone/>
              <a:tabLst/>
              <a:defRPr/>
            </a:pPr>
            <a:endParaRPr kumimoji="0" lang="es-CL" sz="2200" b="0" i="0" u="none" strike="noStrike" kern="1200" cap="none" spc="0" normalizeH="0" baseline="0" noProof="0" dirty="0" smtClean="0">
              <a:ln>
                <a:noFill/>
              </a:ln>
              <a:solidFill>
                <a:schemeClr val="tx2"/>
              </a:solidFill>
              <a:effectLst/>
              <a:uLnTx/>
              <a:uFillTx/>
              <a:latin typeface="Verdana"/>
              <a:ea typeface="ヒラギノ角ゴ Pro W3" charset="-128"/>
              <a:cs typeface="Verdana"/>
            </a:endParaRPr>
          </a:p>
          <a:p>
            <a:pPr marL="342900" marR="0" lvl="0" indent="-342900" algn="just" defTabSz="457200" rtl="0" eaLnBrk="1" fontAlgn="base" latinLnBrk="0" hangingPunct="1">
              <a:lnSpc>
                <a:spcPct val="100000"/>
              </a:lnSpc>
              <a:spcBef>
                <a:spcPct val="20000"/>
              </a:spcBef>
              <a:spcAft>
                <a:spcPct val="0"/>
              </a:spcAft>
              <a:buClrTx/>
              <a:buSzTx/>
              <a:buFont typeface="Arial" charset="0"/>
              <a:buChar char="•"/>
              <a:tabLst/>
              <a:defRPr/>
            </a:pPr>
            <a:r>
              <a:rPr kumimoji="0" lang="es-CL" sz="2200" b="1" i="0" u="none" strike="noStrike" kern="1200" cap="none" spc="0" normalizeH="0" baseline="0" noProof="0" dirty="0" smtClean="0">
                <a:ln>
                  <a:noFill/>
                </a:ln>
                <a:solidFill>
                  <a:schemeClr val="tx2"/>
                </a:solidFill>
                <a:effectLst/>
                <a:uLnTx/>
                <a:uFillTx/>
                <a:latin typeface="Verdana"/>
                <a:ea typeface="ヒラギノ角ゴ Pro W3" charset="-128"/>
                <a:cs typeface="Verdana"/>
              </a:rPr>
              <a:t>CN06 OA 11: </a:t>
            </a:r>
            <a:r>
              <a:rPr kumimoji="0" lang="es-CL" sz="2200" b="0" i="0" u="none" strike="noStrike" kern="1200" cap="none" spc="0" normalizeH="0" baseline="0" noProof="0" dirty="0" smtClean="0">
                <a:ln>
                  <a:noFill/>
                </a:ln>
                <a:solidFill>
                  <a:schemeClr val="tx2"/>
                </a:solidFill>
                <a:effectLst/>
                <a:uLnTx/>
                <a:uFillTx/>
                <a:latin typeface="Verdana"/>
                <a:ea typeface="ヒラギノ角ゴ Pro W3" charset="-128"/>
                <a:cs typeface="Verdana"/>
              </a:rPr>
              <a:t>Clasificar los recursos naturales energéticos en no renovables y renovables y proponer medidas para el uso responsable de la energía.</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s-CL" sz="2200" b="0" i="0" u="none" strike="noStrike" kern="1200" cap="none" spc="0" normalizeH="0" baseline="0" noProof="0" dirty="0">
              <a:ln>
                <a:noFill/>
              </a:ln>
              <a:solidFill>
                <a:schemeClr val="tx2"/>
              </a:solidFill>
              <a:effectLst/>
              <a:uLnTx/>
              <a:uFillTx/>
              <a:latin typeface="Verdana"/>
              <a:ea typeface="ヒラギノ角ゴ Pro W3" charset="-128"/>
              <a:cs typeface="Verdana"/>
            </a:endParaRPr>
          </a:p>
        </p:txBody>
      </p:sp>
    </p:spTree>
    <p:extLst>
      <p:ext uri="{BB962C8B-B14F-4D97-AF65-F5344CB8AC3E}">
        <p14:creationId xmlns:p14="http://schemas.microsoft.com/office/powerpoint/2010/main" val="2361367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840" y="1435432"/>
            <a:ext cx="8636000" cy="6454761"/>
          </a:xfrm>
          <a:prstGeom prst="rect">
            <a:avLst/>
          </a:prstGeom>
        </p:spPr>
      </p:pic>
      <p:sp>
        <p:nvSpPr>
          <p:cNvPr id="3" name="Título 1"/>
          <p:cNvSpPr>
            <a:spLocks noGrp="1"/>
          </p:cNvSpPr>
          <p:nvPr>
            <p:ph type="title" idx="4294967295"/>
          </p:nvPr>
        </p:nvSpPr>
        <p:spPr>
          <a:xfrm>
            <a:off x="223520" y="56212"/>
            <a:ext cx="11511280" cy="1257300"/>
          </a:xfrm>
        </p:spPr>
        <p:txBody>
          <a:bodyPr>
            <a:normAutofit/>
          </a:bodyPr>
          <a:lstStyle/>
          <a:p>
            <a:pPr algn="l"/>
            <a:r>
              <a:rPr lang="es-CL" sz="3000" b="1" dirty="0">
                <a:solidFill>
                  <a:schemeClr val="bg1"/>
                </a:solidFill>
                <a:latin typeface="Verdana" panose="020B0604030504040204" pitchFamily="34" charset="0"/>
                <a:ea typeface="Verdana" panose="020B0604030504040204" pitchFamily="34" charset="0"/>
                <a:cs typeface="Verdana" panose="020B0604030504040204" pitchFamily="34" charset="0"/>
              </a:rPr>
              <a:t>Usamos energía de distintas maneras todos los </a:t>
            </a:r>
            <a:r>
              <a:rPr lang="es-CL"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días</a:t>
            </a:r>
            <a:endParaRPr lang="es-CL"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71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 y="1406531"/>
            <a:ext cx="11877674" cy="6402382"/>
          </a:xfrm>
        </p:spPr>
      </p:pic>
      <p:sp>
        <p:nvSpPr>
          <p:cNvPr id="3" name="Título 1"/>
          <p:cNvSpPr>
            <a:spLocks noGrp="1"/>
          </p:cNvSpPr>
          <p:nvPr>
            <p:ph type="title" idx="4294967295"/>
          </p:nvPr>
        </p:nvSpPr>
        <p:spPr>
          <a:xfrm>
            <a:off x="264160" y="60395"/>
            <a:ext cx="11470640" cy="1143000"/>
          </a:xfrm>
        </p:spPr>
        <p:txBody>
          <a:bodyPr vert="horz" lIns="112489" tIns="56245" rIns="112489" bIns="56245" rtlCol="0" anchor="ctr">
            <a:normAutofit/>
          </a:bodyPr>
          <a:lstStyle/>
          <a:p>
            <a:pPr algn="l"/>
            <a:r>
              <a:rPr lang="es-CL" sz="2800" b="1" dirty="0">
                <a:solidFill>
                  <a:schemeClr val="bg1"/>
                </a:solidFill>
                <a:latin typeface="Verdana" panose="020B0604030504040204" pitchFamily="34" charset="0"/>
                <a:ea typeface="Verdana" panose="020B0604030504040204" pitchFamily="34" charset="0"/>
                <a:cs typeface="Verdana" panose="020B0604030504040204" pitchFamily="34" charset="0"/>
              </a:rPr>
              <a:t>También necesitamos energía para transporte, calefacción, y fabricar todas esas cosas que compramos</a:t>
            </a:r>
          </a:p>
        </p:txBody>
      </p:sp>
    </p:spTree>
    <p:extLst>
      <p:ext uri="{BB962C8B-B14F-4D97-AF65-F5344CB8AC3E}">
        <p14:creationId xmlns:p14="http://schemas.microsoft.com/office/powerpoint/2010/main" val="74713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64307" y="-436351"/>
            <a:ext cx="2840035" cy="8245263"/>
          </a:xfrm>
          <a:prstGeom prst="rect">
            <a:avLst/>
          </a:prstGeom>
        </p:spPr>
      </p:pic>
      <p:sp>
        <p:nvSpPr>
          <p:cNvPr id="3" name="Rectángulo redondeado 4"/>
          <p:cNvSpPr/>
          <p:nvPr/>
        </p:nvSpPr>
        <p:spPr>
          <a:xfrm>
            <a:off x="4281100" y="3535680"/>
            <a:ext cx="3087602" cy="122777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2800" dirty="0">
                <a:latin typeface="Verdana" panose="020B0604030504040204" pitchFamily="34" charset="0"/>
                <a:ea typeface="Verdana" panose="020B0604030504040204" pitchFamily="34" charset="0"/>
                <a:cs typeface="Verdana" panose="020B0604030504040204" pitchFamily="34" charset="0"/>
              </a:rPr>
              <a:t>No renovables</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ángulo redondeado 3"/>
          <p:cNvSpPr/>
          <p:nvPr/>
        </p:nvSpPr>
        <p:spPr>
          <a:xfrm>
            <a:off x="711200" y="3535680"/>
            <a:ext cx="3107693" cy="12277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800" dirty="0">
                <a:latin typeface="Verdana" panose="020B0604030504040204" pitchFamily="34" charset="0"/>
                <a:ea typeface="Verdana" panose="020B0604030504040204" pitchFamily="34" charset="0"/>
                <a:cs typeface="Verdana" panose="020B0604030504040204" pitchFamily="34" charset="0"/>
              </a:rPr>
              <a:t>Renovables</a:t>
            </a:r>
            <a:endParaRPr lang="es-CL"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Título 1"/>
          <p:cNvSpPr txBox="1">
            <a:spLocks/>
          </p:cNvSpPr>
          <p:nvPr/>
        </p:nvSpPr>
        <p:spPr bwMode="auto">
          <a:xfrm>
            <a:off x="346480" y="199710"/>
            <a:ext cx="868576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r>
              <a:rPr lang="es-ES" sz="3000" b="1" dirty="0">
                <a:solidFill>
                  <a:schemeClr val="bg1"/>
                </a:solidFill>
              </a:rPr>
              <a:t>Esta energía que ocupamos es generada a partir de distintas </a:t>
            </a:r>
            <a:r>
              <a:rPr lang="es-ES" sz="3000" b="1" dirty="0" smtClean="0">
                <a:solidFill>
                  <a:schemeClr val="bg1"/>
                </a:solidFill>
              </a:rPr>
              <a:t>fuentes</a:t>
            </a:r>
            <a:endParaRPr lang="es-CL" sz="3000" b="1" dirty="0">
              <a:solidFill>
                <a:schemeClr val="bg1"/>
              </a:solidFill>
            </a:endParaRPr>
          </a:p>
        </p:txBody>
      </p:sp>
    </p:spTree>
    <p:extLst>
      <p:ext uri="{BB962C8B-B14F-4D97-AF65-F5344CB8AC3E}">
        <p14:creationId xmlns:p14="http://schemas.microsoft.com/office/powerpoint/2010/main" val="74713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5"/>
          <p:cNvSpPr/>
          <p:nvPr/>
        </p:nvSpPr>
        <p:spPr>
          <a:xfrm>
            <a:off x="1724775" y="2115557"/>
            <a:ext cx="8408315" cy="5130140"/>
          </a:xfrm>
          <a:prstGeom prst="roundRect">
            <a:avLst>
              <a:gd name="adj" fmla="val 5383"/>
            </a:avLst>
          </a:prstGeom>
          <a:solidFill>
            <a:srgbClr val="F79646">
              <a:alpha val="50196"/>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sz="3200" dirty="0"/>
          </a:p>
        </p:txBody>
      </p:sp>
      <p:sp>
        <p:nvSpPr>
          <p:cNvPr id="3" name="CuadroTexto 2"/>
          <p:cNvSpPr txBox="1"/>
          <p:nvPr/>
        </p:nvSpPr>
        <p:spPr>
          <a:xfrm>
            <a:off x="1884692" y="2286378"/>
            <a:ext cx="5837415" cy="461665"/>
          </a:xfrm>
          <a:prstGeom prst="rect">
            <a:avLst/>
          </a:prstGeom>
          <a:noFill/>
        </p:spPr>
        <p:txBody>
          <a:bodyPr wrap="square" rtlCol="0">
            <a:spAutoFit/>
          </a:bodyPr>
          <a:lstStyle/>
          <a:p>
            <a:r>
              <a:rPr lang="es-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Fuentes no renovables</a:t>
            </a:r>
            <a:endParaRPr lang="es-C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ítulo 1"/>
          <p:cNvSpPr txBox="1">
            <a:spLocks/>
          </p:cNvSpPr>
          <p:nvPr/>
        </p:nvSpPr>
        <p:spPr bwMode="auto">
          <a:xfrm>
            <a:off x="784503" y="34499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s-ES"/>
            </a:defPPr>
            <a:lvl1pPr defTabSz="457200" fontAlgn="base">
              <a:spcBef>
                <a:spcPct val="0"/>
              </a:spcBef>
              <a:spcAft>
                <a:spcPct val="0"/>
              </a:spcAft>
              <a:defRPr sz="3000" b="1">
                <a:solidFill>
                  <a:schemeClr val="bg1"/>
                </a:solidFill>
                <a:latin typeface="Verdana"/>
                <a:ea typeface="ヒラギノ角ゴ Pro W3" charset="-128"/>
                <a:cs typeface="Verdana"/>
              </a:defRPr>
            </a:lvl1pPr>
            <a:lvl2pPr defTabSz="457200" fontAlgn="base">
              <a:spcBef>
                <a:spcPct val="0"/>
              </a:spcBef>
              <a:spcAft>
                <a:spcPct val="0"/>
              </a:spcAft>
              <a:defRPr sz="2400">
                <a:solidFill>
                  <a:srgbClr val="006CB7"/>
                </a:solidFill>
                <a:latin typeface="Verdana" charset="0"/>
                <a:ea typeface="ヒラギノ角ゴ Pro W3" charset="-128"/>
                <a:cs typeface="Verdana" charset="0"/>
              </a:defRPr>
            </a:lvl2pPr>
            <a:lvl3pPr defTabSz="457200" fontAlgn="base">
              <a:spcBef>
                <a:spcPct val="0"/>
              </a:spcBef>
              <a:spcAft>
                <a:spcPct val="0"/>
              </a:spcAft>
              <a:defRPr sz="2400">
                <a:solidFill>
                  <a:srgbClr val="006CB7"/>
                </a:solidFill>
                <a:latin typeface="Verdana" charset="0"/>
                <a:ea typeface="ヒラギノ角ゴ Pro W3" charset="-128"/>
                <a:cs typeface="Verdana" charset="0"/>
              </a:defRPr>
            </a:lvl3pPr>
            <a:lvl4pPr defTabSz="457200" fontAlgn="base">
              <a:spcBef>
                <a:spcPct val="0"/>
              </a:spcBef>
              <a:spcAft>
                <a:spcPct val="0"/>
              </a:spcAft>
              <a:defRPr sz="2400">
                <a:solidFill>
                  <a:srgbClr val="006CB7"/>
                </a:solidFill>
                <a:latin typeface="Verdana" charset="0"/>
                <a:ea typeface="ヒラギノ角ゴ Pro W3" charset="-128"/>
                <a:cs typeface="Verdana" charset="0"/>
              </a:defRPr>
            </a:lvl4pPr>
            <a:lvl5pPr defTabSz="457200" fontAlgn="base">
              <a:spcBef>
                <a:spcPct val="0"/>
              </a:spcBef>
              <a:spcAft>
                <a:spcPct val="0"/>
              </a:spcAft>
              <a:defRPr sz="2400">
                <a:solidFill>
                  <a:srgbClr val="006CB7"/>
                </a:solidFill>
                <a:latin typeface="Verdana" charset="0"/>
                <a:ea typeface="ヒラギノ角ゴ Pro W3" charset="-128"/>
                <a:cs typeface="Verdana" charset="0"/>
              </a:defRPr>
            </a:lvl5pPr>
            <a:lvl6pPr marL="457200" defTabSz="457200" fontAlgn="base">
              <a:spcBef>
                <a:spcPct val="0"/>
              </a:spcBef>
              <a:spcAft>
                <a:spcPct val="0"/>
              </a:spcAft>
              <a:defRPr sz="2400">
                <a:solidFill>
                  <a:srgbClr val="006CB7"/>
                </a:solidFill>
                <a:latin typeface="Verdana" charset="0"/>
                <a:ea typeface="ヒラギノ角ゴ Pro W3" charset="-128"/>
              </a:defRPr>
            </a:lvl6pPr>
            <a:lvl7pPr marL="914400" defTabSz="457200" fontAlgn="base">
              <a:spcBef>
                <a:spcPct val="0"/>
              </a:spcBef>
              <a:spcAft>
                <a:spcPct val="0"/>
              </a:spcAft>
              <a:defRPr sz="2400">
                <a:solidFill>
                  <a:srgbClr val="006CB7"/>
                </a:solidFill>
                <a:latin typeface="Verdana" charset="0"/>
                <a:ea typeface="ヒラギノ角ゴ Pro W3" charset="-128"/>
              </a:defRPr>
            </a:lvl7pPr>
            <a:lvl8pPr marL="1371600" defTabSz="457200" fontAlgn="base">
              <a:spcBef>
                <a:spcPct val="0"/>
              </a:spcBef>
              <a:spcAft>
                <a:spcPct val="0"/>
              </a:spcAft>
              <a:defRPr sz="2400">
                <a:solidFill>
                  <a:srgbClr val="006CB7"/>
                </a:solidFill>
                <a:latin typeface="Verdana" charset="0"/>
                <a:ea typeface="ヒラギノ角ゴ Pro W3" charset="-128"/>
              </a:defRPr>
            </a:lvl8pPr>
            <a:lvl9pPr marL="1828800" defTabSz="457200" fontAlgn="base">
              <a:spcBef>
                <a:spcPct val="0"/>
              </a:spcBef>
              <a:spcAft>
                <a:spcPct val="0"/>
              </a:spcAft>
              <a:defRPr sz="2400">
                <a:solidFill>
                  <a:srgbClr val="006CB7"/>
                </a:solidFill>
                <a:latin typeface="Verdana" charset="0"/>
                <a:ea typeface="ヒラギノ角ゴ Pro W3" charset="-128"/>
              </a:defRPr>
            </a:lvl9pPr>
          </a:lstStyle>
          <a:p>
            <a:r>
              <a:rPr lang="es-CL" dirty="0"/>
              <a:t>Generación de energía</a:t>
            </a:r>
          </a:p>
        </p:txBody>
      </p:sp>
      <p:grpSp>
        <p:nvGrpSpPr>
          <p:cNvPr id="5" name="Grupo 19"/>
          <p:cNvGrpSpPr/>
          <p:nvPr/>
        </p:nvGrpSpPr>
        <p:grpSpPr>
          <a:xfrm>
            <a:off x="2066001" y="3474941"/>
            <a:ext cx="2263068" cy="2540592"/>
            <a:chOff x="595569" y="2927586"/>
            <a:chExt cx="2263068" cy="2540592"/>
          </a:xfrm>
        </p:grpSpPr>
        <p:pic>
          <p:nvPicPr>
            <p:cNvPr id="6" name="Imagen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5569" y="2927586"/>
              <a:ext cx="2263068" cy="2540592"/>
            </a:xfrm>
            <a:prstGeom prst="rect">
              <a:avLst/>
            </a:prstGeom>
          </p:spPr>
        </p:pic>
        <p:sp>
          <p:nvSpPr>
            <p:cNvPr id="7" name="CuadroTexto 12"/>
            <p:cNvSpPr txBox="1"/>
            <p:nvPr/>
          </p:nvSpPr>
          <p:spPr>
            <a:xfrm rot="363389">
              <a:off x="1799122" y="4880497"/>
              <a:ext cx="716863"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Gas</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upo 18"/>
          <p:cNvGrpSpPr/>
          <p:nvPr/>
        </p:nvGrpSpPr>
        <p:grpSpPr>
          <a:xfrm>
            <a:off x="4670294" y="2268883"/>
            <a:ext cx="2838203" cy="2740210"/>
            <a:chOff x="2966626" y="1137037"/>
            <a:chExt cx="2838203" cy="2740210"/>
          </a:xfrm>
        </p:grpSpPr>
        <p:pic>
          <p:nvPicPr>
            <p:cNvPr id="9" name="Imagen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66626" y="1137037"/>
              <a:ext cx="2838203" cy="2740210"/>
            </a:xfrm>
            <a:prstGeom prst="rect">
              <a:avLst/>
            </a:prstGeom>
          </p:spPr>
        </p:pic>
        <p:sp>
          <p:nvSpPr>
            <p:cNvPr id="10" name="CuadroTexto 13"/>
            <p:cNvSpPr txBox="1"/>
            <p:nvPr/>
          </p:nvSpPr>
          <p:spPr>
            <a:xfrm rot="21142384">
              <a:off x="3324141" y="1889252"/>
              <a:ext cx="1292341"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Nuclear</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 name="Grupo 17"/>
          <p:cNvGrpSpPr/>
          <p:nvPr/>
        </p:nvGrpSpPr>
        <p:grpSpPr>
          <a:xfrm>
            <a:off x="4260595" y="4553590"/>
            <a:ext cx="3241964" cy="2611844"/>
            <a:chOff x="3123210" y="3448492"/>
            <a:chExt cx="3241964" cy="2611844"/>
          </a:xfrm>
        </p:grpSpPr>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23210" y="3448492"/>
              <a:ext cx="3241964" cy="2611844"/>
            </a:xfrm>
            <a:prstGeom prst="rect">
              <a:avLst/>
            </a:prstGeom>
          </p:spPr>
        </p:pic>
        <p:sp>
          <p:nvSpPr>
            <p:cNvPr id="13" name="CuadroTexto 14"/>
            <p:cNvSpPr txBox="1"/>
            <p:nvPr/>
          </p:nvSpPr>
          <p:spPr>
            <a:xfrm rot="21284529">
              <a:off x="3987459" y="5479045"/>
              <a:ext cx="1398140"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Petróleo</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upo 16"/>
          <p:cNvGrpSpPr/>
          <p:nvPr/>
        </p:nvGrpSpPr>
        <p:grpSpPr>
          <a:xfrm>
            <a:off x="7801117" y="3819698"/>
            <a:ext cx="1959429" cy="2611844"/>
            <a:chOff x="6270171" y="2373354"/>
            <a:chExt cx="1959429" cy="2611844"/>
          </a:xfrm>
        </p:grpSpPr>
        <p:pic>
          <p:nvPicPr>
            <p:cNvPr id="15" name="Imagen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70171" y="2373354"/>
              <a:ext cx="1959429" cy="2611844"/>
            </a:xfrm>
            <a:prstGeom prst="rect">
              <a:avLst/>
            </a:prstGeom>
          </p:spPr>
        </p:pic>
        <p:sp>
          <p:nvSpPr>
            <p:cNvPr id="16" name="CuadroTexto 15"/>
            <p:cNvSpPr txBox="1"/>
            <p:nvPr/>
          </p:nvSpPr>
          <p:spPr>
            <a:xfrm rot="21245480">
              <a:off x="6695863" y="4417522"/>
              <a:ext cx="1208985"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Carbón</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7471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1463040"/>
            <a:ext cx="8544917" cy="6386513"/>
          </a:xfrm>
        </p:spPr>
      </p:pic>
      <p:sp>
        <p:nvSpPr>
          <p:cNvPr id="3" name="2 Rectángulo"/>
          <p:cNvSpPr/>
          <p:nvPr/>
        </p:nvSpPr>
        <p:spPr>
          <a:xfrm>
            <a:off x="8694452" y="1982769"/>
            <a:ext cx="3070828" cy="4493538"/>
          </a:xfrm>
          <a:prstGeom prst="rect">
            <a:avLst/>
          </a:prstGeom>
        </p:spPr>
        <p:txBody>
          <a:bodyPr wrap="square">
            <a:spAutoFit/>
          </a:bodyPr>
          <a:lstStyle/>
          <a:p>
            <a:pPr defTabSz="457200" fontAlgn="base">
              <a:spcBef>
                <a:spcPct val="0"/>
              </a:spcBef>
              <a:spcAft>
                <a:spcPct val="0"/>
              </a:spcAft>
            </a:pPr>
            <a:r>
              <a:rPr lang="es-CL" dirty="0" smtClean="0">
                <a:solidFill>
                  <a:schemeClr val="tx2"/>
                </a:solidFill>
                <a:latin typeface="Verdana"/>
                <a:ea typeface="ヒラギノ角ゴ Pro W3" charset="-128"/>
                <a:cs typeface="Verdana"/>
              </a:rPr>
              <a:t>Las </a:t>
            </a:r>
            <a:r>
              <a:rPr lang="es-CL" dirty="0">
                <a:solidFill>
                  <a:schemeClr val="tx2"/>
                </a:solidFill>
                <a:latin typeface="Verdana"/>
                <a:ea typeface="ヒラギノ角ゴ Pro W3" charset="-128"/>
                <a:cs typeface="Verdana"/>
              </a:rPr>
              <a:t>fuentes de energía no renovable, generan gases de efecto </a:t>
            </a:r>
            <a:r>
              <a:rPr lang="es-CL" dirty="0" smtClean="0">
                <a:solidFill>
                  <a:schemeClr val="tx2"/>
                </a:solidFill>
                <a:latin typeface="Verdana"/>
                <a:ea typeface="ヒラギノ角ゴ Pro W3" charset="-128"/>
                <a:cs typeface="Verdana"/>
              </a:rPr>
              <a:t>invernadero (GEI), </a:t>
            </a:r>
            <a:r>
              <a:rPr lang="es-CL" dirty="0">
                <a:solidFill>
                  <a:schemeClr val="tx2"/>
                </a:solidFill>
                <a:latin typeface="Verdana"/>
                <a:ea typeface="ヒラギノ角ゴ Pro W3" charset="-128"/>
                <a:cs typeface="Verdana"/>
              </a:rPr>
              <a:t>que en demasía provocan un aumento en las temperaturas del planeta y </a:t>
            </a:r>
            <a:r>
              <a:rPr lang="es-CL" dirty="0" smtClean="0">
                <a:solidFill>
                  <a:schemeClr val="tx2"/>
                </a:solidFill>
                <a:latin typeface="Verdana"/>
                <a:ea typeface="ヒラギノ角ゴ Pro W3" charset="-128"/>
                <a:cs typeface="Verdana"/>
              </a:rPr>
              <a:t>por consecuencia, una alteración en los patrones climáticos. </a:t>
            </a:r>
            <a:endParaRPr lang="es-CL" dirty="0">
              <a:solidFill>
                <a:schemeClr val="tx2"/>
              </a:solidFill>
              <a:latin typeface="Verdana"/>
              <a:ea typeface="ヒラギノ角ゴ Pro W3" charset="-128"/>
              <a:cs typeface="Verdana"/>
            </a:endParaRPr>
          </a:p>
        </p:txBody>
      </p:sp>
      <p:sp>
        <p:nvSpPr>
          <p:cNvPr id="4" name="3 CuadroTexto"/>
          <p:cNvSpPr txBox="1"/>
          <p:nvPr/>
        </p:nvSpPr>
        <p:spPr>
          <a:xfrm>
            <a:off x="558800" y="365760"/>
            <a:ext cx="85547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s-ES"/>
            </a:defPPr>
            <a:lvl1pPr defTabSz="457200" fontAlgn="base">
              <a:spcBef>
                <a:spcPct val="0"/>
              </a:spcBef>
              <a:spcAft>
                <a:spcPct val="0"/>
              </a:spcAft>
              <a:defRPr sz="3000" b="1">
                <a:solidFill>
                  <a:schemeClr val="bg1"/>
                </a:solidFill>
                <a:latin typeface="Verdana"/>
                <a:ea typeface="ヒラギノ角ゴ Pro W3" charset="-128"/>
                <a:cs typeface="Verdana"/>
              </a:defRPr>
            </a:lvl1pPr>
            <a:lvl2pPr defTabSz="457200" fontAlgn="base">
              <a:spcBef>
                <a:spcPct val="0"/>
              </a:spcBef>
              <a:spcAft>
                <a:spcPct val="0"/>
              </a:spcAft>
              <a:defRPr sz="2400">
                <a:solidFill>
                  <a:srgbClr val="006CB7"/>
                </a:solidFill>
                <a:latin typeface="Verdana" charset="0"/>
                <a:ea typeface="ヒラギノ角ゴ Pro W3" charset="-128"/>
                <a:cs typeface="Verdana" charset="0"/>
              </a:defRPr>
            </a:lvl2pPr>
            <a:lvl3pPr defTabSz="457200" fontAlgn="base">
              <a:spcBef>
                <a:spcPct val="0"/>
              </a:spcBef>
              <a:spcAft>
                <a:spcPct val="0"/>
              </a:spcAft>
              <a:defRPr sz="2400">
                <a:solidFill>
                  <a:srgbClr val="006CB7"/>
                </a:solidFill>
                <a:latin typeface="Verdana" charset="0"/>
                <a:ea typeface="ヒラギノ角ゴ Pro W3" charset="-128"/>
                <a:cs typeface="Verdana" charset="0"/>
              </a:defRPr>
            </a:lvl3pPr>
            <a:lvl4pPr defTabSz="457200" fontAlgn="base">
              <a:spcBef>
                <a:spcPct val="0"/>
              </a:spcBef>
              <a:spcAft>
                <a:spcPct val="0"/>
              </a:spcAft>
              <a:defRPr sz="2400">
                <a:solidFill>
                  <a:srgbClr val="006CB7"/>
                </a:solidFill>
                <a:latin typeface="Verdana" charset="0"/>
                <a:ea typeface="ヒラギノ角ゴ Pro W3" charset="-128"/>
                <a:cs typeface="Verdana" charset="0"/>
              </a:defRPr>
            </a:lvl4pPr>
            <a:lvl5pPr defTabSz="457200" fontAlgn="base">
              <a:spcBef>
                <a:spcPct val="0"/>
              </a:spcBef>
              <a:spcAft>
                <a:spcPct val="0"/>
              </a:spcAft>
              <a:defRPr sz="2400">
                <a:solidFill>
                  <a:srgbClr val="006CB7"/>
                </a:solidFill>
                <a:latin typeface="Verdana" charset="0"/>
                <a:ea typeface="ヒラギノ角ゴ Pro W3" charset="-128"/>
                <a:cs typeface="Verdana" charset="0"/>
              </a:defRPr>
            </a:lvl5pPr>
            <a:lvl6pPr marL="457200" defTabSz="457200" fontAlgn="base">
              <a:spcBef>
                <a:spcPct val="0"/>
              </a:spcBef>
              <a:spcAft>
                <a:spcPct val="0"/>
              </a:spcAft>
              <a:defRPr sz="2400">
                <a:solidFill>
                  <a:srgbClr val="006CB7"/>
                </a:solidFill>
                <a:latin typeface="Verdana" charset="0"/>
                <a:ea typeface="ヒラギノ角ゴ Pro W3" charset="-128"/>
              </a:defRPr>
            </a:lvl6pPr>
            <a:lvl7pPr marL="914400" defTabSz="457200" fontAlgn="base">
              <a:spcBef>
                <a:spcPct val="0"/>
              </a:spcBef>
              <a:spcAft>
                <a:spcPct val="0"/>
              </a:spcAft>
              <a:defRPr sz="2400">
                <a:solidFill>
                  <a:srgbClr val="006CB7"/>
                </a:solidFill>
                <a:latin typeface="Verdana" charset="0"/>
                <a:ea typeface="ヒラギノ角ゴ Pro W3" charset="-128"/>
              </a:defRPr>
            </a:lvl7pPr>
            <a:lvl8pPr marL="1371600" defTabSz="457200" fontAlgn="base">
              <a:spcBef>
                <a:spcPct val="0"/>
              </a:spcBef>
              <a:spcAft>
                <a:spcPct val="0"/>
              </a:spcAft>
              <a:defRPr sz="2400">
                <a:solidFill>
                  <a:srgbClr val="006CB7"/>
                </a:solidFill>
                <a:latin typeface="Verdana" charset="0"/>
                <a:ea typeface="ヒラギノ角ゴ Pro W3" charset="-128"/>
              </a:defRPr>
            </a:lvl8pPr>
            <a:lvl9pPr marL="1828800" defTabSz="457200" fontAlgn="base">
              <a:spcBef>
                <a:spcPct val="0"/>
              </a:spcBef>
              <a:spcAft>
                <a:spcPct val="0"/>
              </a:spcAft>
              <a:defRPr sz="2400">
                <a:solidFill>
                  <a:srgbClr val="006CB7"/>
                </a:solidFill>
                <a:latin typeface="Verdana" charset="0"/>
                <a:ea typeface="ヒラギノ角ゴ Pro W3" charset="-128"/>
              </a:defRPr>
            </a:lvl9pPr>
          </a:lstStyle>
          <a:p>
            <a:r>
              <a:rPr lang="es-CL" dirty="0" smtClean="0"/>
              <a:t>Fuentes </a:t>
            </a:r>
            <a:r>
              <a:rPr lang="es-CL" dirty="0"/>
              <a:t>de energía no renovable</a:t>
            </a:r>
          </a:p>
        </p:txBody>
      </p:sp>
    </p:spTree>
    <p:extLst>
      <p:ext uri="{BB962C8B-B14F-4D97-AF65-F5344CB8AC3E}">
        <p14:creationId xmlns:p14="http://schemas.microsoft.com/office/powerpoint/2010/main" val="74713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5"/>
          <p:cNvSpPr/>
          <p:nvPr/>
        </p:nvSpPr>
        <p:spPr>
          <a:xfrm>
            <a:off x="1584423" y="2181121"/>
            <a:ext cx="8408315" cy="5130140"/>
          </a:xfrm>
          <a:prstGeom prst="roundRect">
            <a:avLst>
              <a:gd name="adj" fmla="val 5383"/>
            </a:avLst>
          </a:prstGeom>
          <a:solidFill>
            <a:srgbClr val="9BBB59">
              <a:alpha val="50196"/>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sz="3200" dirty="0"/>
          </a:p>
        </p:txBody>
      </p:sp>
      <p:sp>
        <p:nvSpPr>
          <p:cNvPr id="3" name="Título 1"/>
          <p:cNvSpPr txBox="1">
            <a:spLocks/>
          </p:cNvSpPr>
          <p:nvPr/>
        </p:nvSpPr>
        <p:spPr bwMode="auto">
          <a:xfrm>
            <a:off x="705405" y="40132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s-ES"/>
            </a:defPPr>
            <a:lvl1pPr defTabSz="457200" fontAlgn="base">
              <a:spcBef>
                <a:spcPct val="0"/>
              </a:spcBef>
              <a:spcAft>
                <a:spcPct val="0"/>
              </a:spcAft>
              <a:defRPr sz="3000" b="1">
                <a:solidFill>
                  <a:schemeClr val="bg1"/>
                </a:solidFill>
                <a:latin typeface="Verdana"/>
                <a:ea typeface="ヒラギノ角ゴ Pro W3" charset="-128"/>
                <a:cs typeface="Verdana"/>
              </a:defRPr>
            </a:lvl1pPr>
            <a:lvl2pPr defTabSz="457200" fontAlgn="base">
              <a:spcBef>
                <a:spcPct val="0"/>
              </a:spcBef>
              <a:spcAft>
                <a:spcPct val="0"/>
              </a:spcAft>
              <a:defRPr sz="2400">
                <a:solidFill>
                  <a:srgbClr val="006CB7"/>
                </a:solidFill>
                <a:latin typeface="Verdana" charset="0"/>
                <a:ea typeface="ヒラギノ角ゴ Pro W3" charset="-128"/>
                <a:cs typeface="Verdana" charset="0"/>
              </a:defRPr>
            </a:lvl2pPr>
            <a:lvl3pPr defTabSz="457200" fontAlgn="base">
              <a:spcBef>
                <a:spcPct val="0"/>
              </a:spcBef>
              <a:spcAft>
                <a:spcPct val="0"/>
              </a:spcAft>
              <a:defRPr sz="2400">
                <a:solidFill>
                  <a:srgbClr val="006CB7"/>
                </a:solidFill>
                <a:latin typeface="Verdana" charset="0"/>
                <a:ea typeface="ヒラギノ角ゴ Pro W3" charset="-128"/>
                <a:cs typeface="Verdana" charset="0"/>
              </a:defRPr>
            </a:lvl3pPr>
            <a:lvl4pPr defTabSz="457200" fontAlgn="base">
              <a:spcBef>
                <a:spcPct val="0"/>
              </a:spcBef>
              <a:spcAft>
                <a:spcPct val="0"/>
              </a:spcAft>
              <a:defRPr sz="2400">
                <a:solidFill>
                  <a:srgbClr val="006CB7"/>
                </a:solidFill>
                <a:latin typeface="Verdana" charset="0"/>
                <a:ea typeface="ヒラギノ角ゴ Pro W3" charset="-128"/>
                <a:cs typeface="Verdana" charset="0"/>
              </a:defRPr>
            </a:lvl4pPr>
            <a:lvl5pPr defTabSz="457200" fontAlgn="base">
              <a:spcBef>
                <a:spcPct val="0"/>
              </a:spcBef>
              <a:spcAft>
                <a:spcPct val="0"/>
              </a:spcAft>
              <a:defRPr sz="2400">
                <a:solidFill>
                  <a:srgbClr val="006CB7"/>
                </a:solidFill>
                <a:latin typeface="Verdana" charset="0"/>
                <a:ea typeface="ヒラギノ角ゴ Pro W3" charset="-128"/>
                <a:cs typeface="Verdana" charset="0"/>
              </a:defRPr>
            </a:lvl5pPr>
            <a:lvl6pPr marL="457200" defTabSz="457200" fontAlgn="base">
              <a:spcBef>
                <a:spcPct val="0"/>
              </a:spcBef>
              <a:spcAft>
                <a:spcPct val="0"/>
              </a:spcAft>
              <a:defRPr sz="2400">
                <a:solidFill>
                  <a:srgbClr val="006CB7"/>
                </a:solidFill>
                <a:latin typeface="Verdana" charset="0"/>
                <a:ea typeface="ヒラギノ角ゴ Pro W3" charset="-128"/>
              </a:defRPr>
            </a:lvl6pPr>
            <a:lvl7pPr marL="914400" defTabSz="457200" fontAlgn="base">
              <a:spcBef>
                <a:spcPct val="0"/>
              </a:spcBef>
              <a:spcAft>
                <a:spcPct val="0"/>
              </a:spcAft>
              <a:defRPr sz="2400">
                <a:solidFill>
                  <a:srgbClr val="006CB7"/>
                </a:solidFill>
                <a:latin typeface="Verdana" charset="0"/>
                <a:ea typeface="ヒラギノ角ゴ Pro W3" charset="-128"/>
              </a:defRPr>
            </a:lvl7pPr>
            <a:lvl8pPr marL="1371600" defTabSz="457200" fontAlgn="base">
              <a:spcBef>
                <a:spcPct val="0"/>
              </a:spcBef>
              <a:spcAft>
                <a:spcPct val="0"/>
              </a:spcAft>
              <a:defRPr sz="2400">
                <a:solidFill>
                  <a:srgbClr val="006CB7"/>
                </a:solidFill>
                <a:latin typeface="Verdana" charset="0"/>
                <a:ea typeface="ヒラギノ角ゴ Pro W3" charset="-128"/>
              </a:defRPr>
            </a:lvl8pPr>
            <a:lvl9pPr marL="1828800" defTabSz="457200" fontAlgn="base">
              <a:spcBef>
                <a:spcPct val="0"/>
              </a:spcBef>
              <a:spcAft>
                <a:spcPct val="0"/>
              </a:spcAft>
              <a:defRPr sz="2400">
                <a:solidFill>
                  <a:srgbClr val="006CB7"/>
                </a:solidFill>
                <a:latin typeface="Verdana" charset="0"/>
                <a:ea typeface="ヒラギノ角ゴ Pro W3" charset="-128"/>
              </a:defRPr>
            </a:lvl9pPr>
          </a:lstStyle>
          <a:p>
            <a:r>
              <a:rPr lang="es-CL" dirty="0"/>
              <a:t>Generación de energía</a:t>
            </a:r>
          </a:p>
        </p:txBody>
      </p:sp>
      <p:sp>
        <p:nvSpPr>
          <p:cNvPr id="4" name="CuadroTexto 6"/>
          <p:cNvSpPr txBox="1"/>
          <p:nvPr/>
        </p:nvSpPr>
        <p:spPr>
          <a:xfrm>
            <a:off x="1744340" y="2351942"/>
            <a:ext cx="5837415" cy="461665"/>
          </a:xfrm>
          <a:prstGeom prst="rect">
            <a:avLst/>
          </a:prstGeom>
          <a:noFill/>
        </p:spPr>
        <p:txBody>
          <a:bodyPr wrap="square" rtlCol="0">
            <a:spAutoFit/>
          </a:bodyPr>
          <a:lstStyle/>
          <a:p>
            <a:r>
              <a:rPr lang="es-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Fuentes renovables</a:t>
            </a:r>
            <a:endParaRPr lang="es-C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agen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3961" y="2593574"/>
            <a:ext cx="2975587" cy="2047766"/>
          </a:xfrm>
          <a:prstGeom prst="rect">
            <a:avLst/>
          </a:prstGeom>
          <a:effectLst>
            <a:outerShdw blurRad="50800" dist="38100" dir="5400000" algn="t" rotWithShape="0">
              <a:prstClr val="black">
                <a:alpha val="40000"/>
              </a:prstClr>
            </a:outerShdw>
          </a:effectLst>
        </p:spPr>
      </p:pic>
      <p:pic>
        <p:nvPicPr>
          <p:cNvPr id="6" name="Imagen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53986" y="2915647"/>
            <a:ext cx="2132439" cy="2182777"/>
          </a:xfrm>
          <a:prstGeom prst="rect">
            <a:avLst/>
          </a:prstGeom>
          <a:effectLst>
            <a:outerShdw blurRad="50800" dist="38100" dir="5400000" algn="t" rotWithShape="0">
              <a:prstClr val="black">
                <a:alpha val="40000"/>
              </a:prstClr>
            </a:outerShdw>
          </a:effectLst>
        </p:spPr>
      </p:pic>
      <p:pic>
        <p:nvPicPr>
          <p:cNvPr id="7" name="Imagen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88581" y="4510281"/>
            <a:ext cx="2548075" cy="2609602"/>
          </a:xfrm>
          <a:prstGeom prst="rect">
            <a:avLst/>
          </a:prstGeom>
          <a:effectLst>
            <a:outerShdw blurRad="50800" dist="38100" dir="5400000" algn="t" rotWithShape="0">
              <a:prstClr val="black">
                <a:alpha val="40000"/>
              </a:prstClr>
            </a:outerShdw>
          </a:effectLst>
        </p:spPr>
      </p:pic>
      <p:pic>
        <p:nvPicPr>
          <p:cNvPr id="8" name="Imagen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97587" y="4603884"/>
            <a:ext cx="2314786" cy="2841233"/>
          </a:xfrm>
          <a:prstGeom prst="rect">
            <a:avLst/>
          </a:prstGeom>
          <a:effectLst>
            <a:outerShdw blurRad="50800" dist="38100" dir="5400000" algn="t" rotWithShape="0">
              <a:prstClr val="black">
                <a:alpha val="40000"/>
              </a:prstClr>
            </a:outerShdw>
          </a:effectLst>
        </p:spPr>
      </p:pic>
      <p:sp>
        <p:nvSpPr>
          <p:cNvPr id="9" name="CuadroTexto 12"/>
          <p:cNvSpPr txBox="1"/>
          <p:nvPr/>
        </p:nvSpPr>
        <p:spPr>
          <a:xfrm>
            <a:off x="4254274" y="4902708"/>
            <a:ext cx="1034257"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Eólica</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13"/>
          <p:cNvSpPr txBox="1"/>
          <p:nvPr/>
        </p:nvSpPr>
        <p:spPr>
          <a:xfrm>
            <a:off x="7064625" y="4223384"/>
            <a:ext cx="931665"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Solar</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uadroTexto 14"/>
          <p:cNvSpPr txBox="1"/>
          <p:nvPr/>
        </p:nvSpPr>
        <p:spPr>
          <a:xfrm>
            <a:off x="6038032" y="6837559"/>
            <a:ext cx="1648208"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Hidráulica</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uadroTexto 15"/>
          <p:cNvSpPr txBox="1"/>
          <p:nvPr/>
        </p:nvSpPr>
        <p:spPr>
          <a:xfrm>
            <a:off x="1854669" y="6775834"/>
            <a:ext cx="2007281"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Mareomotriz</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713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5"/>
          <p:cNvSpPr/>
          <p:nvPr/>
        </p:nvSpPr>
        <p:spPr>
          <a:xfrm>
            <a:off x="1668879" y="1965531"/>
            <a:ext cx="8408315" cy="5130140"/>
          </a:xfrm>
          <a:prstGeom prst="roundRect">
            <a:avLst>
              <a:gd name="adj" fmla="val 5383"/>
            </a:avLst>
          </a:prstGeom>
          <a:solidFill>
            <a:srgbClr val="9BBB59">
              <a:alpha val="50196"/>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sz="3200" dirty="0"/>
          </a:p>
        </p:txBody>
      </p:sp>
      <p:sp>
        <p:nvSpPr>
          <p:cNvPr id="3" name="Onda 3"/>
          <p:cNvSpPr/>
          <p:nvPr/>
        </p:nvSpPr>
        <p:spPr>
          <a:xfrm rot="20156974">
            <a:off x="5493786" y="4990305"/>
            <a:ext cx="4781249" cy="1122329"/>
          </a:xfrm>
          <a:prstGeom prst="wav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Doble onda 2"/>
          <p:cNvSpPr/>
          <p:nvPr/>
        </p:nvSpPr>
        <p:spPr>
          <a:xfrm rot="20201811">
            <a:off x="1109130" y="3704510"/>
            <a:ext cx="9509735" cy="1174044"/>
          </a:xfrm>
          <a:prstGeom prst="doubleWav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 name="Título 1"/>
          <p:cNvSpPr txBox="1">
            <a:spLocks/>
          </p:cNvSpPr>
          <p:nvPr/>
        </p:nvSpPr>
        <p:spPr bwMode="auto">
          <a:xfrm>
            <a:off x="887882" y="39943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s-ES"/>
            </a:defPPr>
            <a:lvl1pPr defTabSz="457200" fontAlgn="base">
              <a:spcBef>
                <a:spcPct val="0"/>
              </a:spcBef>
              <a:spcAft>
                <a:spcPct val="0"/>
              </a:spcAft>
              <a:defRPr sz="3000" b="1">
                <a:solidFill>
                  <a:schemeClr val="bg1"/>
                </a:solidFill>
                <a:latin typeface="Verdana"/>
                <a:ea typeface="ヒラギノ角ゴ Pro W3" charset="-128"/>
                <a:cs typeface="Verdana"/>
              </a:defRPr>
            </a:lvl1pPr>
            <a:lvl2pPr defTabSz="457200" fontAlgn="base">
              <a:spcBef>
                <a:spcPct val="0"/>
              </a:spcBef>
              <a:spcAft>
                <a:spcPct val="0"/>
              </a:spcAft>
              <a:defRPr sz="2400">
                <a:solidFill>
                  <a:srgbClr val="006CB7"/>
                </a:solidFill>
                <a:latin typeface="Verdana" charset="0"/>
                <a:ea typeface="ヒラギノ角ゴ Pro W3" charset="-128"/>
                <a:cs typeface="Verdana" charset="0"/>
              </a:defRPr>
            </a:lvl2pPr>
            <a:lvl3pPr defTabSz="457200" fontAlgn="base">
              <a:spcBef>
                <a:spcPct val="0"/>
              </a:spcBef>
              <a:spcAft>
                <a:spcPct val="0"/>
              </a:spcAft>
              <a:defRPr sz="2400">
                <a:solidFill>
                  <a:srgbClr val="006CB7"/>
                </a:solidFill>
                <a:latin typeface="Verdana" charset="0"/>
                <a:ea typeface="ヒラギノ角ゴ Pro W3" charset="-128"/>
                <a:cs typeface="Verdana" charset="0"/>
              </a:defRPr>
            </a:lvl3pPr>
            <a:lvl4pPr defTabSz="457200" fontAlgn="base">
              <a:spcBef>
                <a:spcPct val="0"/>
              </a:spcBef>
              <a:spcAft>
                <a:spcPct val="0"/>
              </a:spcAft>
              <a:defRPr sz="2400">
                <a:solidFill>
                  <a:srgbClr val="006CB7"/>
                </a:solidFill>
                <a:latin typeface="Verdana" charset="0"/>
                <a:ea typeface="ヒラギノ角ゴ Pro W3" charset="-128"/>
                <a:cs typeface="Verdana" charset="0"/>
              </a:defRPr>
            </a:lvl4pPr>
            <a:lvl5pPr defTabSz="457200" fontAlgn="base">
              <a:spcBef>
                <a:spcPct val="0"/>
              </a:spcBef>
              <a:spcAft>
                <a:spcPct val="0"/>
              </a:spcAft>
              <a:defRPr sz="2400">
                <a:solidFill>
                  <a:srgbClr val="006CB7"/>
                </a:solidFill>
                <a:latin typeface="Verdana" charset="0"/>
                <a:ea typeface="ヒラギノ角ゴ Pro W3" charset="-128"/>
                <a:cs typeface="Verdana" charset="0"/>
              </a:defRPr>
            </a:lvl5pPr>
            <a:lvl6pPr marL="457200" defTabSz="457200" fontAlgn="base">
              <a:spcBef>
                <a:spcPct val="0"/>
              </a:spcBef>
              <a:spcAft>
                <a:spcPct val="0"/>
              </a:spcAft>
              <a:defRPr sz="2400">
                <a:solidFill>
                  <a:srgbClr val="006CB7"/>
                </a:solidFill>
                <a:latin typeface="Verdana" charset="0"/>
                <a:ea typeface="ヒラギノ角ゴ Pro W3" charset="-128"/>
              </a:defRPr>
            </a:lvl6pPr>
            <a:lvl7pPr marL="914400" defTabSz="457200" fontAlgn="base">
              <a:spcBef>
                <a:spcPct val="0"/>
              </a:spcBef>
              <a:spcAft>
                <a:spcPct val="0"/>
              </a:spcAft>
              <a:defRPr sz="2400">
                <a:solidFill>
                  <a:srgbClr val="006CB7"/>
                </a:solidFill>
                <a:latin typeface="Verdana" charset="0"/>
                <a:ea typeface="ヒラギノ角ゴ Pro W3" charset="-128"/>
              </a:defRPr>
            </a:lvl7pPr>
            <a:lvl8pPr marL="1371600" defTabSz="457200" fontAlgn="base">
              <a:spcBef>
                <a:spcPct val="0"/>
              </a:spcBef>
              <a:spcAft>
                <a:spcPct val="0"/>
              </a:spcAft>
              <a:defRPr sz="2400">
                <a:solidFill>
                  <a:srgbClr val="006CB7"/>
                </a:solidFill>
                <a:latin typeface="Verdana" charset="0"/>
                <a:ea typeface="ヒラギノ角ゴ Pro W3" charset="-128"/>
              </a:defRPr>
            </a:lvl8pPr>
            <a:lvl9pPr marL="1828800" defTabSz="457200" fontAlgn="base">
              <a:spcBef>
                <a:spcPct val="0"/>
              </a:spcBef>
              <a:spcAft>
                <a:spcPct val="0"/>
              </a:spcAft>
              <a:defRPr sz="2400">
                <a:solidFill>
                  <a:srgbClr val="006CB7"/>
                </a:solidFill>
                <a:latin typeface="Verdana" charset="0"/>
                <a:ea typeface="ヒラギノ角ゴ Pro W3" charset="-128"/>
              </a:defRPr>
            </a:lvl9pPr>
          </a:lstStyle>
          <a:p>
            <a:r>
              <a:rPr lang="es-CL" dirty="0"/>
              <a:t>Generación de energía</a:t>
            </a:r>
          </a:p>
        </p:txBody>
      </p:sp>
      <p:sp>
        <p:nvSpPr>
          <p:cNvPr id="6" name="CuadroTexto 6"/>
          <p:cNvSpPr txBox="1"/>
          <p:nvPr/>
        </p:nvSpPr>
        <p:spPr>
          <a:xfrm>
            <a:off x="1828796" y="2136352"/>
            <a:ext cx="5837415" cy="461665"/>
          </a:xfrm>
          <a:prstGeom prst="rect">
            <a:avLst/>
          </a:prstGeom>
          <a:noFill/>
        </p:spPr>
        <p:txBody>
          <a:bodyPr wrap="square" rtlCol="0">
            <a:spAutoFit/>
          </a:bodyPr>
          <a:lstStyle/>
          <a:p>
            <a:r>
              <a:rPr lang="es-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Fuentes renovables</a:t>
            </a:r>
            <a:endParaRPr lang="es-C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n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78417" y="2377984"/>
            <a:ext cx="2975587" cy="2047766"/>
          </a:xfrm>
          <a:prstGeom prst="rect">
            <a:avLst/>
          </a:prstGeom>
          <a:effectLst>
            <a:outerShdw blurRad="50800" dist="38100" dir="5400000" algn="t" rotWithShape="0">
              <a:prstClr val="black">
                <a:alpha val="40000"/>
              </a:prstClr>
            </a:outerShdw>
          </a:effectLst>
        </p:spPr>
      </p:pic>
      <p:pic>
        <p:nvPicPr>
          <p:cNvPr id="8" name="Imagen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38442" y="2700057"/>
            <a:ext cx="2132439" cy="2182777"/>
          </a:xfrm>
          <a:prstGeom prst="rect">
            <a:avLst/>
          </a:prstGeom>
          <a:effectLst>
            <a:outerShdw blurRad="50800" dist="38100" dir="5400000" algn="t" rotWithShape="0">
              <a:prstClr val="black">
                <a:alpha val="40000"/>
              </a:prstClr>
            </a:outerShdw>
          </a:effectLst>
        </p:spPr>
      </p:pic>
      <p:pic>
        <p:nvPicPr>
          <p:cNvPr id="9" name="Imagen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73037" y="4294691"/>
            <a:ext cx="2548075" cy="2609602"/>
          </a:xfrm>
          <a:prstGeom prst="rect">
            <a:avLst/>
          </a:prstGeom>
          <a:effectLst>
            <a:outerShdw blurRad="50800" dist="38100" dir="5400000" algn="t" rotWithShape="0">
              <a:prstClr val="black">
                <a:alpha val="40000"/>
              </a:prstClr>
            </a:outerShdw>
          </a:effectLst>
        </p:spPr>
      </p:pic>
      <p:pic>
        <p:nvPicPr>
          <p:cNvPr id="10" name="Imagen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82043" y="4388294"/>
            <a:ext cx="2314786" cy="2841233"/>
          </a:xfrm>
          <a:prstGeom prst="rect">
            <a:avLst/>
          </a:prstGeom>
          <a:effectLst>
            <a:outerShdw blurRad="50800" dist="38100" dir="5400000" algn="t" rotWithShape="0">
              <a:prstClr val="black">
                <a:alpha val="40000"/>
              </a:prstClr>
            </a:outerShdw>
          </a:effectLst>
        </p:spPr>
      </p:pic>
      <p:sp>
        <p:nvSpPr>
          <p:cNvPr id="11" name="CuadroTexto 12"/>
          <p:cNvSpPr txBox="1"/>
          <p:nvPr/>
        </p:nvSpPr>
        <p:spPr>
          <a:xfrm>
            <a:off x="4338730" y="4687118"/>
            <a:ext cx="1034257"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Eólica</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uadroTexto 13"/>
          <p:cNvSpPr txBox="1"/>
          <p:nvPr/>
        </p:nvSpPr>
        <p:spPr>
          <a:xfrm>
            <a:off x="7149081" y="4007794"/>
            <a:ext cx="931665"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Solar</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CuadroTexto 14"/>
          <p:cNvSpPr txBox="1"/>
          <p:nvPr/>
        </p:nvSpPr>
        <p:spPr>
          <a:xfrm>
            <a:off x="6122488" y="6621969"/>
            <a:ext cx="1648208"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Hidráulica</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CuadroTexto 15"/>
          <p:cNvSpPr txBox="1"/>
          <p:nvPr/>
        </p:nvSpPr>
        <p:spPr>
          <a:xfrm>
            <a:off x="1939125" y="6560244"/>
            <a:ext cx="2007281"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Mareomotriz</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CuadroTexto 16"/>
          <p:cNvSpPr txBox="1"/>
          <p:nvPr/>
        </p:nvSpPr>
        <p:spPr>
          <a:xfrm rot="20142792">
            <a:off x="8094629" y="4869219"/>
            <a:ext cx="2106667" cy="400110"/>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Convencional</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CuadroTexto 17"/>
          <p:cNvSpPr txBox="1"/>
          <p:nvPr/>
        </p:nvSpPr>
        <p:spPr>
          <a:xfrm rot="20142792">
            <a:off x="8937642" y="2213296"/>
            <a:ext cx="1337226" cy="1015663"/>
          </a:xfrm>
          <a:prstGeom prst="rect">
            <a:avLst/>
          </a:prstGeom>
          <a:noFill/>
        </p:spPr>
        <p:txBody>
          <a:bodyPr wrap="none" rtlCol="0">
            <a:spAutoFit/>
          </a:bodyPr>
          <a:lstStyle/>
          <a:p>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No </a:t>
            </a:r>
          </a:p>
          <a:p>
            <a:r>
              <a:rPr lang="es-ES"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conven</a:t>
            </a:r>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es-ES"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cional</a:t>
            </a:r>
            <a:endParaRPr lang="es-C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713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1230</TotalTime>
  <Words>842</Words>
  <Application>Microsoft Office PowerPoint</Application>
  <PresentationFormat>Personalizado</PresentationFormat>
  <Paragraphs>123</Paragraphs>
  <Slides>14</Slides>
  <Notes>9</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Usamos energía de distintas maneras todos los días</vt:lpstr>
      <vt:lpstr>También necesitamos energía para transporte, calefacción, y fabricar todas esas cosas que compramos</vt:lpstr>
      <vt:lpstr>Presentación de PowerPoint</vt:lpstr>
      <vt:lpstr>Presentación de PowerPoint</vt:lpstr>
      <vt:lpstr>Presentación de PowerPoint</vt:lpstr>
      <vt:lpstr>Presentación de PowerPoint</vt:lpstr>
      <vt:lpstr>Presentación de PowerPoint</vt:lpstr>
      <vt:lpstr>¿Cómo se genera la energía eléctrica en Chile?</vt:lpstr>
      <vt:lpstr>¿Cómo crees estamos usando la energía?</vt:lpstr>
      <vt:lpstr>Presentación de PowerPoint</vt:lpstr>
      <vt:lpstr>Presentación de PowerPoint</vt:lpstr>
      <vt:lpstr>Presentación de PowerPoint</vt:lpstr>
    </vt:vector>
  </TitlesOfParts>
  <Company>mma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Armedari</dc:creator>
  <cp:lastModifiedBy>Barbara Juliane Von Igel Grisar</cp:lastModifiedBy>
  <cp:revision>82</cp:revision>
  <dcterms:created xsi:type="dcterms:W3CDTF">2018-04-25T12:41:41Z</dcterms:created>
  <dcterms:modified xsi:type="dcterms:W3CDTF">2019-07-09T18:53:24Z</dcterms:modified>
</cp:coreProperties>
</file>